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065" r:id="rId5"/>
    <p:sldId id="2060" r:id="rId6"/>
    <p:sldId id="2066" r:id="rId7"/>
    <p:sldId id="2067" r:id="rId8"/>
    <p:sldId id="2072" r:id="rId9"/>
    <p:sldId id="2062" r:id="rId10"/>
    <p:sldId id="2069" r:id="rId11"/>
    <p:sldId id="2070" r:id="rId12"/>
    <p:sldId id="20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Nattabi" initials="HN" lastIdx="1" clrIdx="0">
    <p:extLst>
      <p:ext uri="{19B8F6BF-5375-455C-9EA6-DF929625EA0E}">
        <p15:presenceInfo xmlns:p15="http://schemas.microsoft.com/office/powerpoint/2012/main" userId="S::hnattabi@worldbank.org::12737aba-819c-4ad2-8551-addd3b9eae28" providerId="AD"/>
      </p:ext>
    </p:extLst>
  </p:cmAuthor>
  <p:cmAuthor id="2" name="Eva Liselotte Lescrauwaet" initials="ELL" lastIdx="17" clrIdx="1">
    <p:extLst>
      <p:ext uri="{19B8F6BF-5375-455C-9EA6-DF929625EA0E}">
        <p15:presenceInfo xmlns:p15="http://schemas.microsoft.com/office/powerpoint/2012/main" userId="S::elescrauwaet@worldbank.org::7935c837-d691-4b65-bdd3-f69ff67043bd" providerId="AD"/>
      </p:ext>
    </p:extLst>
  </p:cmAuthor>
  <p:cmAuthor id="3" name="Alexander V. Danilenko" initials="AVD" lastIdx="1" clrIdx="2">
    <p:extLst>
      <p:ext uri="{19B8F6BF-5375-455C-9EA6-DF929625EA0E}">
        <p15:presenceInfo xmlns:p15="http://schemas.microsoft.com/office/powerpoint/2012/main" userId="S::adanilenko@worldbank.org::e57eadb3-7af0-457d-99f2-4a95a066d4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542CA-584C-435F-92D7-3072F1350E7A}" v="71" dt="2021-01-18T15:34:33.826"/>
    <p1510:client id="{624AB7A1-42C5-497C-A780-AA35759F0BDD}" v="1" dt="2021-01-18T14:54:49.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082" autoAdjust="0"/>
  </p:normalViewPr>
  <p:slideViewPr>
    <p:cSldViewPr snapToGrid="0">
      <p:cViewPr varScale="1">
        <p:scale>
          <a:sx n="75" d="100"/>
          <a:sy n="75" d="100"/>
        </p:scale>
        <p:origin x="12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Liselotte Lescrauwaet" userId="7935c837-d691-4b65-bdd3-f69ff67043bd" providerId="ADAL" clId="{425542CA-584C-435F-92D7-3072F1350E7A}"/>
    <pc:docChg chg="undo custSel mod addSld delSld modSld">
      <pc:chgData name="Eva Liselotte Lescrauwaet" userId="7935c837-d691-4b65-bdd3-f69ff67043bd" providerId="ADAL" clId="{425542CA-584C-435F-92D7-3072F1350E7A}" dt="2021-01-18T15:36:02.794" v="504" actId="26606"/>
      <pc:docMkLst>
        <pc:docMk/>
      </pc:docMkLst>
      <pc:sldChg chg="delSp modSp del">
        <pc:chgData name="Eva Liselotte Lescrauwaet" userId="7935c837-d691-4b65-bdd3-f69ff67043bd" providerId="ADAL" clId="{425542CA-584C-435F-92D7-3072F1350E7A}" dt="2021-01-18T15:24:32.133" v="262" actId="2696"/>
        <pc:sldMkLst>
          <pc:docMk/>
          <pc:sldMk cId="2308947478" sldId="258"/>
        </pc:sldMkLst>
        <pc:spChg chg="del mod">
          <ac:chgData name="Eva Liselotte Lescrauwaet" userId="7935c837-d691-4b65-bdd3-f69ff67043bd" providerId="ADAL" clId="{425542CA-584C-435F-92D7-3072F1350E7A}" dt="2021-01-18T15:24:23.712" v="258"/>
          <ac:spMkLst>
            <pc:docMk/>
            <pc:sldMk cId="2308947478" sldId="258"/>
            <ac:spMk id="3" creationId="{44972AD3-3DE2-4023-80C5-F458E60506BE}"/>
          </ac:spMkLst>
        </pc:spChg>
      </pc:sldChg>
      <pc:sldChg chg="delSp modSp del">
        <pc:chgData name="Eva Liselotte Lescrauwaet" userId="7935c837-d691-4b65-bdd3-f69ff67043bd" providerId="ADAL" clId="{425542CA-584C-435F-92D7-3072F1350E7A}" dt="2021-01-18T15:25:10.410" v="276" actId="2696"/>
        <pc:sldMkLst>
          <pc:docMk/>
          <pc:sldMk cId="343269220" sldId="259"/>
        </pc:sldMkLst>
        <pc:spChg chg="del mod">
          <ac:chgData name="Eva Liselotte Lescrauwaet" userId="7935c837-d691-4b65-bdd3-f69ff67043bd" providerId="ADAL" clId="{425542CA-584C-435F-92D7-3072F1350E7A}" dt="2021-01-18T15:25:02.995" v="273"/>
          <ac:spMkLst>
            <pc:docMk/>
            <pc:sldMk cId="343269220" sldId="259"/>
            <ac:spMk id="3" creationId="{CFD9D043-6F17-484D-8105-90D2D340EDD9}"/>
          </ac:spMkLst>
        </pc:spChg>
      </pc:sldChg>
      <pc:sldChg chg="modSp del">
        <pc:chgData name="Eva Liselotte Lescrauwaet" userId="7935c837-d691-4b65-bdd3-f69ff67043bd" providerId="ADAL" clId="{425542CA-584C-435F-92D7-3072F1350E7A}" dt="2021-01-18T15:21:58.592" v="230" actId="2696"/>
        <pc:sldMkLst>
          <pc:docMk/>
          <pc:sldMk cId="3948974418" sldId="2061"/>
        </pc:sldMkLst>
        <pc:spChg chg="mod">
          <ac:chgData name="Eva Liselotte Lescrauwaet" userId="7935c837-d691-4b65-bdd3-f69ff67043bd" providerId="ADAL" clId="{425542CA-584C-435F-92D7-3072F1350E7A}" dt="2021-01-18T15:12:10.087" v="60" actId="1076"/>
          <ac:spMkLst>
            <pc:docMk/>
            <pc:sldMk cId="3948974418" sldId="2061"/>
            <ac:spMk id="4" creationId="{57444888-F509-4080-B806-2E092F26541D}"/>
          </ac:spMkLst>
        </pc:spChg>
        <pc:spChg chg="mod">
          <ac:chgData name="Eva Liselotte Lescrauwaet" userId="7935c837-d691-4b65-bdd3-f69ff67043bd" providerId="ADAL" clId="{425542CA-584C-435F-92D7-3072F1350E7A}" dt="2021-01-18T15:13:03.744" v="70"/>
          <ac:spMkLst>
            <pc:docMk/>
            <pc:sldMk cId="3948974418" sldId="2061"/>
            <ac:spMk id="5" creationId="{12F0B4A1-0527-40F7-A7B9-7A21F0527EAE}"/>
          </ac:spMkLst>
        </pc:spChg>
        <pc:picChg chg="mod">
          <ac:chgData name="Eva Liselotte Lescrauwaet" userId="7935c837-d691-4b65-bdd3-f69ff67043bd" providerId="ADAL" clId="{425542CA-584C-435F-92D7-3072F1350E7A}" dt="2021-01-18T15:12:29.467" v="62" actId="1076"/>
          <ac:picMkLst>
            <pc:docMk/>
            <pc:sldMk cId="3948974418" sldId="2061"/>
            <ac:picMk id="9" creationId="{44AA947C-BF76-4251-8B80-E8FFAD4668E6}"/>
          </ac:picMkLst>
        </pc:picChg>
      </pc:sldChg>
      <pc:sldChg chg="addSp delSp modSp mod setClrOvrMap">
        <pc:chgData name="Eva Liselotte Lescrauwaet" userId="7935c837-d691-4b65-bdd3-f69ff67043bd" providerId="ADAL" clId="{425542CA-584C-435F-92D7-3072F1350E7A}" dt="2021-01-18T15:35:58.449" v="503" actId="26606"/>
        <pc:sldMkLst>
          <pc:docMk/>
          <pc:sldMk cId="4192787406" sldId="2062"/>
        </pc:sldMkLst>
        <pc:spChg chg="mod">
          <ac:chgData name="Eva Liselotte Lescrauwaet" userId="7935c837-d691-4b65-bdd3-f69ff67043bd" providerId="ADAL" clId="{425542CA-584C-435F-92D7-3072F1350E7A}" dt="2021-01-18T15:35:58.449" v="503" actId="26606"/>
          <ac:spMkLst>
            <pc:docMk/>
            <pc:sldMk cId="4192787406" sldId="2062"/>
            <ac:spMk id="3" creationId="{A55E9497-5956-4AC1-9DDF-F4EE3375B10A}"/>
          </ac:spMkLst>
        </pc:spChg>
        <pc:spChg chg="mod">
          <ac:chgData name="Eva Liselotte Lescrauwaet" userId="7935c837-d691-4b65-bdd3-f69ff67043bd" providerId="ADAL" clId="{425542CA-584C-435F-92D7-3072F1350E7A}" dt="2021-01-18T15:35:58.449" v="503" actId="26606"/>
          <ac:spMkLst>
            <pc:docMk/>
            <pc:sldMk cId="4192787406" sldId="2062"/>
            <ac:spMk id="4" creationId="{67867A3F-FA91-4840-AC5C-C6E9005D0141}"/>
          </ac:spMkLst>
        </pc:spChg>
        <pc:spChg chg="del">
          <ac:chgData name="Eva Liselotte Lescrauwaet" userId="7935c837-d691-4b65-bdd3-f69ff67043bd" providerId="ADAL" clId="{425542CA-584C-435F-92D7-3072F1350E7A}" dt="2021-01-18T15:23:04.052" v="239" actId="26606"/>
          <ac:spMkLst>
            <pc:docMk/>
            <pc:sldMk cId="4192787406" sldId="2062"/>
            <ac:spMk id="9" creationId="{081EA652-8C6A-4E69-BEB9-170809474553}"/>
          </ac:spMkLst>
        </pc:spChg>
        <pc:spChg chg="del">
          <ac:chgData name="Eva Liselotte Lescrauwaet" userId="7935c837-d691-4b65-bdd3-f69ff67043bd" providerId="ADAL" clId="{425542CA-584C-435F-92D7-3072F1350E7A}" dt="2021-01-18T15:23:04.052" v="239" actId="26606"/>
          <ac:spMkLst>
            <pc:docMk/>
            <pc:sldMk cId="4192787406" sldId="2062"/>
            <ac:spMk id="11" creationId="{5298780A-33B9-4EA2-8F67-DE68AD62841B}"/>
          </ac:spMkLst>
        </pc:spChg>
        <pc:spChg chg="del">
          <ac:chgData name="Eva Liselotte Lescrauwaet" userId="7935c837-d691-4b65-bdd3-f69ff67043bd" providerId="ADAL" clId="{425542CA-584C-435F-92D7-3072F1350E7A}" dt="2021-01-18T15:23:04.052" v="239" actId="26606"/>
          <ac:spMkLst>
            <pc:docMk/>
            <pc:sldMk cId="4192787406" sldId="2062"/>
            <ac:spMk id="13" creationId="{7F488E8B-4E1E-4402-8935-D4E6C02615C7}"/>
          </ac:spMkLst>
        </pc:spChg>
        <pc:spChg chg="add del">
          <ac:chgData name="Eva Liselotte Lescrauwaet" userId="7935c837-d691-4b65-bdd3-f69ff67043bd" providerId="ADAL" clId="{425542CA-584C-435F-92D7-3072F1350E7A}" dt="2021-01-18T15:35:58.449" v="503" actId="26606"/>
          <ac:spMkLst>
            <pc:docMk/>
            <pc:sldMk cId="4192787406" sldId="2062"/>
            <ac:spMk id="20" creationId="{C7FA33FF-088D-4F16-95A2-2C64D353DEA8}"/>
          </ac:spMkLst>
        </pc:spChg>
        <pc:spChg chg="add del">
          <ac:chgData name="Eva Liselotte Lescrauwaet" userId="7935c837-d691-4b65-bdd3-f69ff67043bd" providerId="ADAL" clId="{425542CA-584C-435F-92D7-3072F1350E7A}" dt="2021-01-18T15:35:58.449" v="503" actId="26606"/>
          <ac:spMkLst>
            <pc:docMk/>
            <pc:sldMk cId="4192787406" sldId="2062"/>
            <ac:spMk id="22" creationId="{A376EFB1-01CF-419F-ABF1-2AF02BBFCBD1}"/>
          </ac:spMkLst>
        </pc:spChg>
        <pc:spChg chg="add del">
          <ac:chgData name="Eva Liselotte Lescrauwaet" userId="7935c837-d691-4b65-bdd3-f69ff67043bd" providerId="ADAL" clId="{425542CA-584C-435F-92D7-3072F1350E7A}" dt="2021-01-18T15:35:58.449" v="503" actId="26606"/>
          <ac:spMkLst>
            <pc:docMk/>
            <pc:sldMk cId="4192787406" sldId="2062"/>
            <ac:spMk id="24" creationId="{FF9DEA15-78BD-4750-AA18-B9F28A6D5AB8}"/>
          </ac:spMkLst>
        </pc:spChg>
        <pc:spChg chg="add del">
          <ac:chgData name="Eva Liselotte Lescrauwaet" userId="7935c837-d691-4b65-bdd3-f69ff67043bd" providerId="ADAL" clId="{425542CA-584C-435F-92D7-3072F1350E7A}" dt="2021-01-18T15:35:53.003" v="496" actId="26606"/>
          <ac:spMkLst>
            <pc:docMk/>
            <pc:sldMk cId="4192787406" sldId="2062"/>
            <ac:spMk id="29" creationId="{7264F718-7FAC-4056-9FA9-A603EC682FE7}"/>
          </ac:spMkLst>
        </pc:spChg>
        <pc:spChg chg="add del">
          <ac:chgData name="Eva Liselotte Lescrauwaet" userId="7935c837-d691-4b65-bdd3-f69ff67043bd" providerId="ADAL" clId="{425542CA-584C-435F-92D7-3072F1350E7A}" dt="2021-01-18T15:35:53.003" v="496" actId="26606"/>
          <ac:spMkLst>
            <pc:docMk/>
            <pc:sldMk cId="4192787406" sldId="2062"/>
            <ac:spMk id="31" creationId="{F74639F7-E3C7-4165-A83E-6386A86BA1DA}"/>
          </ac:spMkLst>
        </pc:spChg>
        <pc:spChg chg="add del">
          <ac:chgData name="Eva Liselotte Lescrauwaet" userId="7935c837-d691-4b65-bdd3-f69ff67043bd" providerId="ADAL" clId="{425542CA-584C-435F-92D7-3072F1350E7A}" dt="2021-01-18T15:35:53.003" v="496" actId="26606"/>
          <ac:spMkLst>
            <pc:docMk/>
            <pc:sldMk cId="4192787406" sldId="2062"/>
            <ac:spMk id="33" creationId="{8B3AF0F1-707A-463E-B5EE-33C63A40CFC9}"/>
          </ac:spMkLst>
        </pc:spChg>
        <pc:spChg chg="add del">
          <ac:chgData name="Eva Liselotte Lescrauwaet" userId="7935c837-d691-4b65-bdd3-f69ff67043bd" providerId="ADAL" clId="{425542CA-584C-435F-92D7-3072F1350E7A}" dt="2021-01-18T15:35:54.639" v="498" actId="26606"/>
          <ac:spMkLst>
            <pc:docMk/>
            <pc:sldMk cId="4192787406" sldId="2062"/>
            <ac:spMk id="35" creationId="{4795A2E2-224B-4FA0-B323-9E61AD30697F}"/>
          </ac:spMkLst>
        </pc:spChg>
        <pc:spChg chg="add del">
          <ac:chgData name="Eva Liselotte Lescrauwaet" userId="7935c837-d691-4b65-bdd3-f69ff67043bd" providerId="ADAL" clId="{425542CA-584C-435F-92D7-3072F1350E7A}" dt="2021-01-18T15:35:54.639" v="498" actId="26606"/>
          <ac:spMkLst>
            <pc:docMk/>
            <pc:sldMk cId="4192787406" sldId="2062"/>
            <ac:spMk id="36" creationId="{EA67B5B4-3A24-436E-B663-1B2EBFF8A0CD}"/>
          </ac:spMkLst>
        </pc:spChg>
        <pc:spChg chg="add del">
          <ac:chgData name="Eva Liselotte Lescrauwaet" userId="7935c837-d691-4b65-bdd3-f69ff67043bd" providerId="ADAL" clId="{425542CA-584C-435F-92D7-3072F1350E7A}" dt="2021-01-18T15:35:54.639" v="498" actId="26606"/>
          <ac:spMkLst>
            <pc:docMk/>
            <pc:sldMk cId="4192787406" sldId="2062"/>
            <ac:spMk id="37" creationId="{987FDF89-C993-41F4-A1B8-DBAFF16008A9}"/>
          </ac:spMkLst>
        </pc:spChg>
        <pc:spChg chg="add del">
          <ac:chgData name="Eva Liselotte Lescrauwaet" userId="7935c837-d691-4b65-bdd3-f69ff67043bd" providerId="ADAL" clId="{425542CA-584C-435F-92D7-3072F1350E7A}" dt="2021-01-18T15:35:54.639" v="498" actId="26606"/>
          <ac:spMkLst>
            <pc:docMk/>
            <pc:sldMk cId="4192787406" sldId="2062"/>
            <ac:spMk id="38" creationId="{9FA64B84-CE2D-4179-B018-A71AC174C71C}"/>
          </ac:spMkLst>
        </pc:spChg>
        <pc:spChg chg="add del">
          <ac:chgData name="Eva Liselotte Lescrauwaet" userId="7935c837-d691-4b65-bdd3-f69ff67043bd" providerId="ADAL" clId="{425542CA-584C-435F-92D7-3072F1350E7A}" dt="2021-01-18T15:35:56.306" v="500" actId="26606"/>
          <ac:spMkLst>
            <pc:docMk/>
            <pc:sldMk cId="4192787406" sldId="2062"/>
            <ac:spMk id="40" creationId="{C7FA33FF-088D-4F16-95A2-2C64D353DEA8}"/>
          </ac:spMkLst>
        </pc:spChg>
        <pc:spChg chg="add del">
          <ac:chgData name="Eva Liselotte Lescrauwaet" userId="7935c837-d691-4b65-bdd3-f69ff67043bd" providerId="ADAL" clId="{425542CA-584C-435F-92D7-3072F1350E7A}" dt="2021-01-18T15:35:56.306" v="500" actId="26606"/>
          <ac:spMkLst>
            <pc:docMk/>
            <pc:sldMk cId="4192787406" sldId="2062"/>
            <ac:spMk id="41" creationId="{A376EFB1-01CF-419F-ABF1-2AF02BBFCBD1}"/>
          </ac:spMkLst>
        </pc:spChg>
        <pc:spChg chg="add del">
          <ac:chgData name="Eva Liselotte Lescrauwaet" userId="7935c837-d691-4b65-bdd3-f69ff67043bd" providerId="ADAL" clId="{425542CA-584C-435F-92D7-3072F1350E7A}" dt="2021-01-18T15:35:56.306" v="500" actId="26606"/>
          <ac:spMkLst>
            <pc:docMk/>
            <pc:sldMk cId="4192787406" sldId="2062"/>
            <ac:spMk id="42" creationId="{FF9DEA15-78BD-4750-AA18-B9F28A6D5AB8}"/>
          </ac:spMkLst>
        </pc:spChg>
        <pc:spChg chg="add del">
          <ac:chgData name="Eva Liselotte Lescrauwaet" userId="7935c837-d691-4b65-bdd3-f69ff67043bd" providerId="ADAL" clId="{425542CA-584C-435F-92D7-3072F1350E7A}" dt="2021-01-18T15:35:58.433" v="502" actId="26606"/>
          <ac:spMkLst>
            <pc:docMk/>
            <pc:sldMk cId="4192787406" sldId="2062"/>
            <ac:spMk id="44" creationId="{488333BA-AE6E-427A-9B16-A39C8073F4EB}"/>
          </ac:spMkLst>
        </pc:spChg>
        <pc:spChg chg="add del">
          <ac:chgData name="Eva Liselotte Lescrauwaet" userId="7935c837-d691-4b65-bdd3-f69ff67043bd" providerId="ADAL" clId="{425542CA-584C-435F-92D7-3072F1350E7A}" dt="2021-01-18T15:35:58.433" v="502" actId="26606"/>
          <ac:spMkLst>
            <pc:docMk/>
            <pc:sldMk cId="4192787406" sldId="2062"/>
            <ac:spMk id="45" creationId="{F98ED85F-DCEE-4B50-802E-71A6E3E12B04}"/>
          </ac:spMkLst>
        </pc:spChg>
        <pc:spChg chg="add">
          <ac:chgData name="Eva Liselotte Lescrauwaet" userId="7935c837-d691-4b65-bdd3-f69ff67043bd" providerId="ADAL" clId="{425542CA-584C-435F-92D7-3072F1350E7A}" dt="2021-01-18T15:35:58.449" v="503" actId="26606"/>
          <ac:spMkLst>
            <pc:docMk/>
            <pc:sldMk cId="4192787406" sldId="2062"/>
            <ac:spMk id="47" creationId="{7264F718-7FAC-4056-9FA9-A603EC682FE7}"/>
          </ac:spMkLst>
        </pc:spChg>
        <pc:spChg chg="add">
          <ac:chgData name="Eva Liselotte Lescrauwaet" userId="7935c837-d691-4b65-bdd3-f69ff67043bd" providerId="ADAL" clId="{425542CA-584C-435F-92D7-3072F1350E7A}" dt="2021-01-18T15:35:58.449" v="503" actId="26606"/>
          <ac:spMkLst>
            <pc:docMk/>
            <pc:sldMk cId="4192787406" sldId="2062"/>
            <ac:spMk id="48" creationId="{F74639F7-E3C7-4165-A83E-6386A86BA1DA}"/>
          </ac:spMkLst>
        </pc:spChg>
        <pc:spChg chg="add">
          <ac:chgData name="Eva Liselotte Lescrauwaet" userId="7935c837-d691-4b65-bdd3-f69ff67043bd" providerId="ADAL" clId="{425542CA-584C-435F-92D7-3072F1350E7A}" dt="2021-01-18T15:35:58.449" v="503" actId="26606"/>
          <ac:spMkLst>
            <pc:docMk/>
            <pc:sldMk cId="4192787406" sldId="2062"/>
            <ac:spMk id="49" creationId="{8B3AF0F1-707A-463E-B5EE-33C63A40CFC9}"/>
          </ac:spMkLst>
        </pc:spChg>
        <pc:cxnChg chg="del">
          <ac:chgData name="Eva Liselotte Lescrauwaet" userId="7935c837-d691-4b65-bdd3-f69ff67043bd" providerId="ADAL" clId="{425542CA-584C-435F-92D7-3072F1350E7A}" dt="2021-01-18T15:23:04.052" v="239" actId="26606"/>
          <ac:cxnSpMkLst>
            <pc:docMk/>
            <pc:sldMk cId="4192787406" sldId="2062"/>
            <ac:cxnSpMk id="15" creationId="{23AAC9B5-8015-485C-ACF9-A750390E9A56}"/>
          </ac:cxnSpMkLst>
        </pc:cxnChg>
      </pc:sldChg>
      <pc:sldChg chg="addSp delSp modSp del">
        <pc:chgData name="Eva Liselotte Lescrauwaet" userId="7935c837-d691-4b65-bdd3-f69ff67043bd" providerId="ADAL" clId="{425542CA-584C-435F-92D7-3072F1350E7A}" dt="2021-01-18T15:34:36.531" v="483" actId="2696"/>
        <pc:sldMkLst>
          <pc:docMk/>
          <pc:sldMk cId="283463254" sldId="2063"/>
        </pc:sldMkLst>
        <pc:graphicFrameChg chg="add del mod">
          <ac:chgData name="Eva Liselotte Lescrauwaet" userId="7935c837-d691-4b65-bdd3-f69ff67043bd" providerId="ADAL" clId="{425542CA-584C-435F-92D7-3072F1350E7A}" dt="2021-01-18T15:32:04.991" v="421"/>
          <ac:graphicFrameMkLst>
            <pc:docMk/>
            <pc:sldMk cId="283463254" sldId="2063"/>
            <ac:graphicFrameMk id="5" creationId="{27CEE785-7061-4B45-ACB0-00F5563C9F56}"/>
          </ac:graphicFrameMkLst>
        </pc:graphicFrameChg>
        <pc:picChg chg="mod">
          <ac:chgData name="Eva Liselotte Lescrauwaet" userId="7935c837-d691-4b65-bdd3-f69ff67043bd" providerId="ADAL" clId="{425542CA-584C-435F-92D7-3072F1350E7A}" dt="2021-01-18T15:32:03.159" v="420" actId="1076"/>
          <ac:picMkLst>
            <pc:docMk/>
            <pc:sldMk cId="283463254" sldId="2063"/>
            <ac:picMk id="6" creationId="{27D44830-EDE9-4D73-9090-BA23A8AFAEF3}"/>
          </ac:picMkLst>
        </pc:picChg>
      </pc:sldChg>
      <pc:sldChg chg="modSp del">
        <pc:chgData name="Eva Liselotte Lescrauwaet" userId="7935c837-d691-4b65-bdd3-f69ff67043bd" providerId="ADAL" clId="{425542CA-584C-435F-92D7-3072F1350E7A}" dt="2021-01-18T15:23:48.289" v="249" actId="2696"/>
        <pc:sldMkLst>
          <pc:docMk/>
          <pc:sldMk cId="3700033776" sldId="2064"/>
        </pc:sldMkLst>
        <pc:spChg chg="mod">
          <ac:chgData name="Eva Liselotte Lescrauwaet" userId="7935c837-d691-4b65-bdd3-f69ff67043bd" providerId="ADAL" clId="{425542CA-584C-435F-92D7-3072F1350E7A}" dt="2021-01-18T15:23:40.705" v="246"/>
          <ac:spMkLst>
            <pc:docMk/>
            <pc:sldMk cId="3700033776" sldId="2064"/>
            <ac:spMk id="3" creationId="{3E86266C-DECA-416E-AEAF-F6E532108BB9}"/>
          </ac:spMkLst>
        </pc:spChg>
      </pc:sldChg>
      <pc:sldChg chg="addSp delSp modSp mod setBg setClrOvrMap">
        <pc:chgData name="Eva Liselotte Lescrauwaet" userId="7935c837-d691-4b65-bdd3-f69ff67043bd" providerId="ADAL" clId="{425542CA-584C-435F-92D7-3072F1350E7A}" dt="2021-01-18T15:30:40.309" v="415" actId="26606"/>
        <pc:sldMkLst>
          <pc:docMk/>
          <pc:sldMk cId="478996606" sldId="2066"/>
        </pc:sldMkLst>
        <pc:spChg chg="mod">
          <ac:chgData name="Eva Liselotte Lescrauwaet" userId="7935c837-d691-4b65-bdd3-f69ff67043bd" providerId="ADAL" clId="{425542CA-584C-435F-92D7-3072F1350E7A}" dt="2021-01-18T15:30:40.309" v="415" actId="26606"/>
          <ac:spMkLst>
            <pc:docMk/>
            <pc:sldMk cId="478996606" sldId="2066"/>
            <ac:spMk id="2" creationId="{5B4C408E-6FBA-4DA7-9DDA-75CE3111A612}"/>
          </ac:spMkLst>
        </pc:spChg>
        <pc:spChg chg="mod">
          <ac:chgData name="Eva Liselotte Lescrauwaet" userId="7935c837-d691-4b65-bdd3-f69ff67043bd" providerId="ADAL" clId="{425542CA-584C-435F-92D7-3072F1350E7A}" dt="2021-01-18T15:30:40.309" v="415" actId="26606"/>
          <ac:spMkLst>
            <pc:docMk/>
            <pc:sldMk cId="478996606" sldId="2066"/>
            <ac:spMk id="3" creationId="{0EBCD759-E71B-4482-AD00-7E95B9FEAE4A}"/>
          </ac:spMkLst>
        </pc:spChg>
        <pc:spChg chg="add del">
          <ac:chgData name="Eva Liselotte Lescrauwaet" userId="7935c837-d691-4b65-bdd3-f69ff67043bd" providerId="ADAL" clId="{425542CA-584C-435F-92D7-3072F1350E7A}" dt="2021-01-18T15:08:36.773" v="5" actId="26606"/>
          <ac:spMkLst>
            <pc:docMk/>
            <pc:sldMk cId="478996606" sldId="2066"/>
            <ac:spMk id="8" creationId="{09588DA8-065E-4F6F-8EFD-43104AB2E0CF}"/>
          </ac:spMkLst>
        </pc:spChg>
        <pc:spChg chg="add del">
          <ac:chgData name="Eva Liselotte Lescrauwaet" userId="7935c837-d691-4b65-bdd3-f69ff67043bd" providerId="ADAL" clId="{425542CA-584C-435F-92D7-3072F1350E7A}" dt="2021-01-18T15:08:36.773" v="5" actId="26606"/>
          <ac:spMkLst>
            <pc:docMk/>
            <pc:sldMk cId="478996606" sldId="2066"/>
            <ac:spMk id="10" creationId="{C4285719-470E-454C-AF62-8323075F1F5B}"/>
          </ac:spMkLst>
        </pc:spChg>
        <pc:spChg chg="add del">
          <ac:chgData name="Eva Liselotte Lescrauwaet" userId="7935c837-d691-4b65-bdd3-f69ff67043bd" providerId="ADAL" clId="{425542CA-584C-435F-92D7-3072F1350E7A}" dt="2021-01-18T15:08:36.773" v="5" actId="26606"/>
          <ac:spMkLst>
            <pc:docMk/>
            <pc:sldMk cId="478996606" sldId="2066"/>
            <ac:spMk id="12" creationId="{CD9FE4EF-C4D8-49A0-B2FF-81D8DB7D8A24}"/>
          </ac:spMkLst>
        </pc:spChg>
        <pc:spChg chg="add del">
          <ac:chgData name="Eva Liselotte Lescrauwaet" userId="7935c837-d691-4b65-bdd3-f69ff67043bd" providerId="ADAL" clId="{425542CA-584C-435F-92D7-3072F1350E7A}" dt="2021-01-18T15:08:36.773" v="5" actId="26606"/>
          <ac:spMkLst>
            <pc:docMk/>
            <pc:sldMk cId="478996606" sldId="2066"/>
            <ac:spMk id="14" creationId="{4300840D-0A0B-4512-BACA-B439D5B9C57C}"/>
          </ac:spMkLst>
        </pc:spChg>
        <pc:spChg chg="add del">
          <ac:chgData name="Eva Liselotte Lescrauwaet" userId="7935c837-d691-4b65-bdd3-f69ff67043bd" providerId="ADAL" clId="{425542CA-584C-435F-92D7-3072F1350E7A}" dt="2021-01-18T15:08:36.773" v="5" actId="26606"/>
          <ac:spMkLst>
            <pc:docMk/>
            <pc:sldMk cId="478996606" sldId="2066"/>
            <ac:spMk id="16" creationId="{D2B78728-A580-49A7-84F9-6EF6F583ADE0}"/>
          </ac:spMkLst>
        </pc:spChg>
        <pc:spChg chg="add del">
          <ac:chgData name="Eva Liselotte Lescrauwaet" userId="7935c837-d691-4b65-bdd3-f69ff67043bd" providerId="ADAL" clId="{425542CA-584C-435F-92D7-3072F1350E7A}" dt="2021-01-18T15:08:36.773" v="5" actId="26606"/>
          <ac:spMkLst>
            <pc:docMk/>
            <pc:sldMk cId="478996606" sldId="2066"/>
            <ac:spMk id="18" creationId="{38FAA1A1-D861-433F-88FA-1E9D6FD31D11}"/>
          </ac:spMkLst>
        </pc:spChg>
        <pc:spChg chg="add del">
          <ac:chgData name="Eva Liselotte Lescrauwaet" userId="7935c837-d691-4b65-bdd3-f69ff67043bd" providerId="ADAL" clId="{425542CA-584C-435F-92D7-3072F1350E7A}" dt="2021-01-18T15:08:36.773" v="5" actId="26606"/>
          <ac:spMkLst>
            <pc:docMk/>
            <pc:sldMk cId="478996606" sldId="2066"/>
            <ac:spMk id="20" creationId="{8D71EDA1-87BF-4D5D-AB79-F346FD19278A}"/>
          </ac:spMkLst>
        </pc:spChg>
        <pc:spChg chg="add del">
          <ac:chgData name="Eva Liselotte Lescrauwaet" userId="7935c837-d691-4b65-bdd3-f69ff67043bd" providerId="ADAL" clId="{425542CA-584C-435F-92D7-3072F1350E7A}" dt="2021-01-18T15:30:40.309" v="415" actId="26606"/>
          <ac:spMkLst>
            <pc:docMk/>
            <pc:sldMk cId="478996606" sldId="2066"/>
            <ac:spMk id="25" creationId="{C7FA33FF-088D-4F16-95A2-2C64D353DEA8}"/>
          </ac:spMkLst>
        </pc:spChg>
        <pc:spChg chg="add del">
          <ac:chgData name="Eva Liselotte Lescrauwaet" userId="7935c837-d691-4b65-bdd3-f69ff67043bd" providerId="ADAL" clId="{425542CA-584C-435F-92D7-3072F1350E7A}" dt="2021-01-18T15:30:40.309" v="415" actId="26606"/>
          <ac:spMkLst>
            <pc:docMk/>
            <pc:sldMk cId="478996606" sldId="2066"/>
            <ac:spMk id="27" creationId="{A376EFB1-01CF-419F-ABF1-2AF02BBFCBD1}"/>
          </ac:spMkLst>
        </pc:spChg>
        <pc:spChg chg="add del">
          <ac:chgData name="Eva Liselotte Lescrauwaet" userId="7935c837-d691-4b65-bdd3-f69ff67043bd" providerId="ADAL" clId="{425542CA-584C-435F-92D7-3072F1350E7A}" dt="2021-01-18T15:30:40.309" v="415" actId="26606"/>
          <ac:spMkLst>
            <pc:docMk/>
            <pc:sldMk cId="478996606" sldId="2066"/>
            <ac:spMk id="29" creationId="{FF9DEA15-78BD-4750-AA18-B9F28A6D5AB8}"/>
          </ac:spMkLst>
        </pc:spChg>
        <pc:spChg chg="add">
          <ac:chgData name="Eva Liselotte Lescrauwaet" userId="7935c837-d691-4b65-bdd3-f69ff67043bd" providerId="ADAL" clId="{425542CA-584C-435F-92D7-3072F1350E7A}" dt="2021-01-18T15:30:40.309" v="415" actId="26606"/>
          <ac:spMkLst>
            <pc:docMk/>
            <pc:sldMk cId="478996606" sldId="2066"/>
            <ac:spMk id="34" creationId="{EA67B5B4-3A24-436E-B663-1B2EBFF8A0CD}"/>
          </ac:spMkLst>
        </pc:spChg>
        <pc:spChg chg="add">
          <ac:chgData name="Eva Liselotte Lescrauwaet" userId="7935c837-d691-4b65-bdd3-f69ff67043bd" providerId="ADAL" clId="{425542CA-584C-435F-92D7-3072F1350E7A}" dt="2021-01-18T15:30:40.309" v="415" actId="26606"/>
          <ac:spMkLst>
            <pc:docMk/>
            <pc:sldMk cId="478996606" sldId="2066"/>
            <ac:spMk id="36" creationId="{987FDF89-C993-41F4-A1B8-DBAFF16008A9}"/>
          </ac:spMkLst>
        </pc:spChg>
        <pc:spChg chg="add">
          <ac:chgData name="Eva Liselotte Lescrauwaet" userId="7935c837-d691-4b65-bdd3-f69ff67043bd" providerId="ADAL" clId="{425542CA-584C-435F-92D7-3072F1350E7A}" dt="2021-01-18T15:30:40.309" v="415" actId="26606"/>
          <ac:spMkLst>
            <pc:docMk/>
            <pc:sldMk cId="478996606" sldId="2066"/>
            <ac:spMk id="38" creationId="{64E585EA-75FD-4025-8270-F66A58A15CDA}"/>
          </ac:spMkLst>
        </pc:spChg>
      </pc:sldChg>
      <pc:sldChg chg="addSp delSp modSp add mod setBg setClrOvrMap">
        <pc:chgData name="Eva Liselotte Lescrauwaet" userId="7935c837-d691-4b65-bdd3-f69ff67043bd" providerId="ADAL" clId="{425542CA-584C-435F-92D7-3072F1350E7A}" dt="2021-01-18T15:31:12.287" v="417" actId="207"/>
        <pc:sldMkLst>
          <pc:docMk/>
          <pc:sldMk cId="773574572" sldId="2067"/>
        </pc:sldMkLst>
        <pc:spChg chg="mod ord">
          <ac:chgData name="Eva Liselotte Lescrauwaet" userId="7935c837-d691-4b65-bdd3-f69ff67043bd" providerId="ADAL" clId="{425542CA-584C-435F-92D7-3072F1350E7A}" dt="2021-01-18T15:13:45.634" v="80" actId="26606"/>
          <ac:spMkLst>
            <pc:docMk/>
            <pc:sldMk cId="773574572" sldId="2067"/>
            <ac:spMk id="2" creationId="{C7E68DD3-FBFE-4C67-AE04-74BC5340BC89}"/>
          </ac:spMkLst>
        </pc:spChg>
        <pc:spChg chg="del">
          <ac:chgData name="Eva Liselotte Lescrauwaet" userId="7935c837-d691-4b65-bdd3-f69ff67043bd" providerId="ADAL" clId="{425542CA-584C-435F-92D7-3072F1350E7A}" dt="2021-01-18T15:12:42.747" v="64" actId="26606"/>
          <ac:spMkLst>
            <pc:docMk/>
            <pc:sldMk cId="773574572" sldId="2067"/>
            <ac:spMk id="3" creationId="{6CC016E2-4751-44F7-A336-7C6BE4633319}"/>
          </ac:spMkLst>
        </pc:spChg>
        <pc:spChg chg="add del">
          <ac:chgData name="Eva Liselotte Lescrauwaet" userId="7935c837-d691-4b65-bdd3-f69ff67043bd" providerId="ADAL" clId="{425542CA-584C-435F-92D7-3072F1350E7A}" dt="2021-01-18T15:13:45.634" v="80" actId="26606"/>
          <ac:spMkLst>
            <pc:docMk/>
            <pc:sldMk cId="773574572" sldId="2067"/>
            <ac:spMk id="9" creationId="{0671A8AE-40A1-4631-A6B8-581AFF065482}"/>
          </ac:spMkLst>
        </pc:spChg>
        <pc:spChg chg="add del">
          <ac:chgData name="Eva Liselotte Lescrauwaet" userId="7935c837-d691-4b65-bdd3-f69ff67043bd" providerId="ADAL" clId="{425542CA-584C-435F-92D7-3072F1350E7A}" dt="2021-01-18T15:13:45.634" v="80" actId="26606"/>
          <ac:spMkLst>
            <pc:docMk/>
            <pc:sldMk cId="773574572" sldId="2067"/>
            <ac:spMk id="11" creationId="{AB58EF07-17C2-48CF-ABB0-EEF1F17CB8F0}"/>
          </ac:spMkLst>
        </pc:spChg>
        <pc:spChg chg="add del">
          <ac:chgData name="Eva Liselotte Lescrauwaet" userId="7935c837-d691-4b65-bdd3-f69ff67043bd" providerId="ADAL" clId="{425542CA-584C-435F-92D7-3072F1350E7A}" dt="2021-01-18T15:13:45.634" v="80" actId="26606"/>
          <ac:spMkLst>
            <pc:docMk/>
            <pc:sldMk cId="773574572" sldId="2067"/>
            <ac:spMk id="13" creationId="{AF2F604E-43BE-4DC3-B983-E071523364F8}"/>
          </ac:spMkLst>
        </pc:spChg>
        <pc:spChg chg="add del">
          <ac:chgData name="Eva Liselotte Lescrauwaet" userId="7935c837-d691-4b65-bdd3-f69ff67043bd" providerId="ADAL" clId="{425542CA-584C-435F-92D7-3072F1350E7A}" dt="2021-01-18T15:13:45.634" v="80" actId="26606"/>
          <ac:spMkLst>
            <pc:docMk/>
            <pc:sldMk cId="773574572" sldId="2067"/>
            <ac:spMk id="15" creationId="{08C9B587-E65E-4B52-B37C-ABEBB6E87928}"/>
          </ac:spMkLst>
        </pc:spChg>
        <pc:spChg chg="add del">
          <ac:chgData name="Eva Liselotte Lescrauwaet" userId="7935c837-d691-4b65-bdd3-f69ff67043bd" providerId="ADAL" clId="{425542CA-584C-435F-92D7-3072F1350E7A}" dt="2021-01-18T15:13:32.026" v="73" actId="26606"/>
          <ac:spMkLst>
            <pc:docMk/>
            <pc:sldMk cId="773574572" sldId="2067"/>
            <ac:spMk id="20" creationId="{9203DE33-2CD4-4CA8-9AF3-37C3B65133B0}"/>
          </ac:spMkLst>
        </pc:spChg>
        <pc:spChg chg="add del">
          <ac:chgData name="Eva Liselotte Lescrauwaet" userId="7935c837-d691-4b65-bdd3-f69ff67043bd" providerId="ADAL" clId="{425542CA-584C-435F-92D7-3072F1350E7A}" dt="2021-01-18T15:13:32.026" v="73" actId="26606"/>
          <ac:spMkLst>
            <pc:docMk/>
            <pc:sldMk cId="773574572" sldId="2067"/>
            <ac:spMk id="22" creationId="{0AF57B88-1D4C-41FA-A761-EC1DD10C35CB}"/>
          </ac:spMkLst>
        </pc:spChg>
        <pc:spChg chg="add del">
          <ac:chgData name="Eva Liselotte Lescrauwaet" userId="7935c837-d691-4b65-bdd3-f69ff67043bd" providerId="ADAL" clId="{425542CA-584C-435F-92D7-3072F1350E7A}" dt="2021-01-18T15:13:32.026" v="73" actId="26606"/>
          <ac:spMkLst>
            <pc:docMk/>
            <pc:sldMk cId="773574572" sldId="2067"/>
            <ac:spMk id="24" creationId="{D2548F45-5164-4ABB-8212-7F293FDED8D4}"/>
          </ac:spMkLst>
        </pc:spChg>
        <pc:spChg chg="add del">
          <ac:chgData name="Eva Liselotte Lescrauwaet" userId="7935c837-d691-4b65-bdd3-f69ff67043bd" providerId="ADAL" clId="{425542CA-584C-435F-92D7-3072F1350E7A}" dt="2021-01-18T15:13:32.026" v="73" actId="26606"/>
          <ac:spMkLst>
            <pc:docMk/>
            <pc:sldMk cId="773574572" sldId="2067"/>
            <ac:spMk id="26" creationId="{5E81CCFB-7BEF-4186-86FB-D09450B4D02D}"/>
          </ac:spMkLst>
        </pc:spChg>
        <pc:spChg chg="add mod">
          <ac:chgData name="Eva Liselotte Lescrauwaet" userId="7935c837-d691-4b65-bdd3-f69ff67043bd" providerId="ADAL" clId="{425542CA-584C-435F-92D7-3072F1350E7A}" dt="2021-01-18T15:31:12.287" v="417" actId="207"/>
          <ac:spMkLst>
            <pc:docMk/>
            <pc:sldMk cId="773574572" sldId="2067"/>
            <ac:spMk id="27" creationId="{D1A949F4-6437-46C9-8FFE-AE012865C392}"/>
          </ac:spMkLst>
        </pc:spChg>
        <pc:spChg chg="add del">
          <ac:chgData name="Eva Liselotte Lescrauwaet" userId="7935c837-d691-4b65-bdd3-f69ff67043bd" providerId="ADAL" clId="{425542CA-584C-435F-92D7-3072F1350E7A}" dt="2021-01-18T15:13:37.864" v="75" actId="26606"/>
          <ac:spMkLst>
            <pc:docMk/>
            <pc:sldMk cId="773574572" sldId="2067"/>
            <ac:spMk id="28" creationId="{E91DC736-0EF8-4F87-9146-EBF1D2EE4D3D}"/>
          </ac:spMkLst>
        </pc:spChg>
        <pc:spChg chg="add del">
          <ac:chgData name="Eva Liselotte Lescrauwaet" userId="7935c837-d691-4b65-bdd3-f69ff67043bd" providerId="ADAL" clId="{425542CA-584C-435F-92D7-3072F1350E7A}" dt="2021-01-18T15:13:37.864" v="75" actId="26606"/>
          <ac:spMkLst>
            <pc:docMk/>
            <pc:sldMk cId="773574572" sldId="2067"/>
            <ac:spMk id="29" creationId="{097CD68E-23E3-4007-8847-CD0944C4F7BE}"/>
          </ac:spMkLst>
        </pc:spChg>
        <pc:spChg chg="add del">
          <ac:chgData name="Eva Liselotte Lescrauwaet" userId="7935c837-d691-4b65-bdd3-f69ff67043bd" providerId="ADAL" clId="{425542CA-584C-435F-92D7-3072F1350E7A}" dt="2021-01-18T15:13:37.864" v="75" actId="26606"/>
          <ac:spMkLst>
            <pc:docMk/>
            <pc:sldMk cId="773574572" sldId="2067"/>
            <ac:spMk id="30" creationId="{AF2F604E-43BE-4DC3-B983-E071523364F8}"/>
          </ac:spMkLst>
        </pc:spChg>
        <pc:spChg chg="add del">
          <ac:chgData name="Eva Liselotte Lescrauwaet" userId="7935c837-d691-4b65-bdd3-f69ff67043bd" providerId="ADAL" clId="{425542CA-584C-435F-92D7-3072F1350E7A}" dt="2021-01-18T15:13:37.864" v="75" actId="26606"/>
          <ac:spMkLst>
            <pc:docMk/>
            <pc:sldMk cId="773574572" sldId="2067"/>
            <ac:spMk id="31" creationId="{08C9B587-E65E-4B52-B37C-ABEBB6E87928}"/>
          </ac:spMkLst>
        </pc:spChg>
        <pc:spChg chg="add mod">
          <ac:chgData name="Eva Liselotte Lescrauwaet" userId="7935c837-d691-4b65-bdd3-f69ff67043bd" providerId="ADAL" clId="{425542CA-584C-435F-92D7-3072F1350E7A}" dt="2021-01-18T15:30:55.549" v="416" actId="1076"/>
          <ac:spMkLst>
            <pc:docMk/>
            <pc:sldMk cId="773574572" sldId="2067"/>
            <ac:spMk id="32" creationId="{99E510C6-CB70-4AAC-9307-73E090F1DB9C}"/>
          </ac:spMkLst>
        </pc:spChg>
        <pc:spChg chg="add del">
          <ac:chgData name="Eva Liselotte Lescrauwaet" userId="7935c837-d691-4b65-bdd3-f69ff67043bd" providerId="ADAL" clId="{425542CA-584C-435F-92D7-3072F1350E7A}" dt="2021-01-18T15:13:41.490" v="77" actId="26606"/>
          <ac:spMkLst>
            <pc:docMk/>
            <pc:sldMk cId="773574572" sldId="2067"/>
            <ac:spMk id="33" creationId="{526E0BFB-CDF1-4990-8C11-AC849311E0A8}"/>
          </ac:spMkLst>
        </pc:spChg>
        <pc:spChg chg="add del">
          <ac:chgData name="Eva Liselotte Lescrauwaet" userId="7935c837-d691-4b65-bdd3-f69ff67043bd" providerId="ADAL" clId="{425542CA-584C-435F-92D7-3072F1350E7A}" dt="2021-01-18T15:13:41.490" v="77" actId="26606"/>
          <ac:spMkLst>
            <pc:docMk/>
            <pc:sldMk cId="773574572" sldId="2067"/>
            <ac:spMk id="34" creationId="{6069A1F8-9BEB-4786-9694-FC48B2D75D21}"/>
          </ac:spMkLst>
        </pc:spChg>
        <pc:spChg chg="add del">
          <ac:chgData name="Eva Liselotte Lescrauwaet" userId="7935c837-d691-4b65-bdd3-f69ff67043bd" providerId="ADAL" clId="{425542CA-584C-435F-92D7-3072F1350E7A}" dt="2021-01-18T15:13:41.490" v="77" actId="26606"/>
          <ac:spMkLst>
            <pc:docMk/>
            <pc:sldMk cId="773574572" sldId="2067"/>
            <ac:spMk id="35" creationId="{AF2F604E-43BE-4DC3-B983-E071523364F8}"/>
          </ac:spMkLst>
        </pc:spChg>
        <pc:spChg chg="add del">
          <ac:chgData name="Eva Liselotte Lescrauwaet" userId="7935c837-d691-4b65-bdd3-f69ff67043bd" providerId="ADAL" clId="{425542CA-584C-435F-92D7-3072F1350E7A}" dt="2021-01-18T15:13:41.490" v="77" actId="26606"/>
          <ac:spMkLst>
            <pc:docMk/>
            <pc:sldMk cId="773574572" sldId="2067"/>
            <ac:spMk id="36" creationId="{08C9B587-E65E-4B52-B37C-ABEBB6E87928}"/>
          </ac:spMkLst>
        </pc:spChg>
        <pc:spChg chg="add del">
          <ac:chgData name="Eva Liselotte Lescrauwaet" userId="7935c837-d691-4b65-bdd3-f69ff67043bd" providerId="ADAL" clId="{425542CA-584C-435F-92D7-3072F1350E7A}" dt="2021-01-18T15:13:45.634" v="79" actId="26606"/>
          <ac:spMkLst>
            <pc:docMk/>
            <pc:sldMk cId="773574572" sldId="2067"/>
            <ac:spMk id="38" creationId="{0671A8AE-40A1-4631-A6B8-581AFF065482}"/>
          </ac:spMkLst>
        </pc:spChg>
        <pc:spChg chg="add del">
          <ac:chgData name="Eva Liselotte Lescrauwaet" userId="7935c837-d691-4b65-bdd3-f69ff67043bd" providerId="ADAL" clId="{425542CA-584C-435F-92D7-3072F1350E7A}" dt="2021-01-18T15:13:45.634" v="79" actId="26606"/>
          <ac:spMkLst>
            <pc:docMk/>
            <pc:sldMk cId="773574572" sldId="2067"/>
            <ac:spMk id="39" creationId="{AB58EF07-17C2-48CF-ABB0-EEF1F17CB8F0}"/>
          </ac:spMkLst>
        </pc:spChg>
        <pc:spChg chg="add del">
          <ac:chgData name="Eva Liselotte Lescrauwaet" userId="7935c837-d691-4b65-bdd3-f69ff67043bd" providerId="ADAL" clId="{425542CA-584C-435F-92D7-3072F1350E7A}" dt="2021-01-18T15:13:45.634" v="79" actId="26606"/>
          <ac:spMkLst>
            <pc:docMk/>
            <pc:sldMk cId="773574572" sldId="2067"/>
            <ac:spMk id="40" creationId="{AF2F604E-43BE-4DC3-B983-E071523364F8}"/>
          </ac:spMkLst>
        </pc:spChg>
        <pc:spChg chg="add del">
          <ac:chgData name="Eva Liselotte Lescrauwaet" userId="7935c837-d691-4b65-bdd3-f69ff67043bd" providerId="ADAL" clId="{425542CA-584C-435F-92D7-3072F1350E7A}" dt="2021-01-18T15:13:45.634" v="79" actId="26606"/>
          <ac:spMkLst>
            <pc:docMk/>
            <pc:sldMk cId="773574572" sldId="2067"/>
            <ac:spMk id="41" creationId="{08C9B587-E65E-4B52-B37C-ABEBB6E87928}"/>
          </ac:spMkLst>
        </pc:spChg>
        <pc:spChg chg="add">
          <ac:chgData name="Eva Liselotte Lescrauwaet" userId="7935c837-d691-4b65-bdd3-f69ff67043bd" providerId="ADAL" clId="{425542CA-584C-435F-92D7-3072F1350E7A}" dt="2021-01-18T15:13:45.634" v="80" actId="26606"/>
          <ac:spMkLst>
            <pc:docMk/>
            <pc:sldMk cId="773574572" sldId="2067"/>
            <ac:spMk id="43" creationId="{D928DD85-BB99-450D-A702-2683E0296282}"/>
          </ac:spMkLst>
        </pc:spChg>
        <pc:spChg chg="add">
          <ac:chgData name="Eva Liselotte Lescrauwaet" userId="7935c837-d691-4b65-bdd3-f69ff67043bd" providerId="ADAL" clId="{425542CA-584C-435F-92D7-3072F1350E7A}" dt="2021-01-18T15:13:45.634" v="80" actId="26606"/>
          <ac:spMkLst>
            <pc:docMk/>
            <pc:sldMk cId="773574572" sldId="2067"/>
            <ac:spMk id="44" creationId="{240E5BD2-4019-4012-A1AA-628900E659E9}"/>
          </ac:spMkLst>
        </pc:spChg>
        <pc:picChg chg="add mod">
          <ac:chgData name="Eva Liselotte Lescrauwaet" userId="7935c837-d691-4b65-bdd3-f69ff67043bd" providerId="ADAL" clId="{425542CA-584C-435F-92D7-3072F1350E7A}" dt="2021-01-18T15:13:45.634" v="80" actId="26606"/>
          <ac:picMkLst>
            <pc:docMk/>
            <pc:sldMk cId="773574572" sldId="2067"/>
            <ac:picMk id="4" creationId="{A7A70D31-58BB-42DB-871B-E232A1EF1C31}"/>
          </ac:picMkLst>
        </pc:picChg>
      </pc:sldChg>
      <pc:sldChg chg="add del">
        <pc:chgData name="Eva Liselotte Lescrauwaet" userId="7935c837-d691-4b65-bdd3-f69ff67043bd" providerId="ADAL" clId="{425542CA-584C-435F-92D7-3072F1350E7A}" dt="2021-01-18T15:23:36.639" v="245" actId="2696"/>
        <pc:sldMkLst>
          <pc:docMk/>
          <pc:sldMk cId="2867341535" sldId="2068"/>
        </pc:sldMkLst>
      </pc:sldChg>
      <pc:sldChg chg="addSp delSp modSp add mod setBg setClrOvrMap">
        <pc:chgData name="Eva Liselotte Lescrauwaet" userId="7935c837-d691-4b65-bdd3-f69ff67043bd" providerId="ADAL" clId="{425542CA-584C-435F-92D7-3072F1350E7A}" dt="2021-01-18T15:34:57.024" v="484" actId="26606"/>
        <pc:sldMkLst>
          <pc:docMk/>
          <pc:sldMk cId="1241679001" sldId="2069"/>
        </pc:sldMkLst>
        <pc:spChg chg="mod">
          <ac:chgData name="Eva Liselotte Lescrauwaet" userId="7935c837-d691-4b65-bdd3-f69ff67043bd" providerId="ADAL" clId="{425542CA-584C-435F-92D7-3072F1350E7A}" dt="2021-01-18T15:34:57.024" v="484" actId="26606"/>
          <ac:spMkLst>
            <pc:docMk/>
            <pc:sldMk cId="1241679001" sldId="2069"/>
            <ac:spMk id="2" creationId="{1E27665F-78A9-4B05-BC00-3E923DB846B8}"/>
          </ac:spMkLst>
        </pc:spChg>
        <pc:spChg chg="mod">
          <ac:chgData name="Eva Liselotte Lescrauwaet" userId="7935c837-d691-4b65-bdd3-f69ff67043bd" providerId="ADAL" clId="{425542CA-584C-435F-92D7-3072F1350E7A}" dt="2021-01-18T15:34:57.024" v="484" actId="26606"/>
          <ac:spMkLst>
            <pc:docMk/>
            <pc:sldMk cId="1241679001" sldId="2069"/>
            <ac:spMk id="3" creationId="{63E895A2-E1F0-453B-824B-031B3E9C8D1F}"/>
          </ac:spMkLst>
        </pc:spChg>
        <pc:spChg chg="add del">
          <ac:chgData name="Eva Liselotte Lescrauwaet" userId="7935c837-d691-4b65-bdd3-f69ff67043bd" providerId="ADAL" clId="{425542CA-584C-435F-92D7-3072F1350E7A}" dt="2021-01-18T15:26:27.735" v="299" actId="26606"/>
          <ac:spMkLst>
            <pc:docMk/>
            <pc:sldMk cId="1241679001" sldId="2069"/>
            <ac:spMk id="8" creationId="{C7FA33FF-088D-4F16-95A2-2C64D353DEA8}"/>
          </ac:spMkLst>
        </pc:spChg>
        <pc:spChg chg="add del">
          <ac:chgData name="Eva Liselotte Lescrauwaet" userId="7935c837-d691-4b65-bdd3-f69ff67043bd" providerId="ADAL" clId="{425542CA-584C-435F-92D7-3072F1350E7A}" dt="2021-01-18T15:26:27.735" v="299" actId="26606"/>
          <ac:spMkLst>
            <pc:docMk/>
            <pc:sldMk cId="1241679001" sldId="2069"/>
            <ac:spMk id="10" creationId="{A376EFB1-01CF-419F-ABF1-2AF02BBFCBD1}"/>
          </ac:spMkLst>
        </pc:spChg>
        <pc:spChg chg="add del">
          <ac:chgData name="Eva Liselotte Lescrauwaet" userId="7935c837-d691-4b65-bdd3-f69ff67043bd" providerId="ADAL" clId="{425542CA-584C-435F-92D7-3072F1350E7A}" dt="2021-01-18T15:26:27.735" v="299" actId="26606"/>
          <ac:spMkLst>
            <pc:docMk/>
            <pc:sldMk cId="1241679001" sldId="2069"/>
            <ac:spMk id="12" creationId="{FF9DEA15-78BD-4750-AA18-B9F28A6D5AB8}"/>
          </ac:spMkLst>
        </pc:spChg>
        <pc:spChg chg="add del">
          <ac:chgData name="Eva Liselotte Lescrauwaet" userId="7935c837-d691-4b65-bdd3-f69ff67043bd" providerId="ADAL" clId="{425542CA-584C-435F-92D7-3072F1350E7A}" dt="2021-01-18T15:30:14.744" v="413" actId="26606"/>
          <ac:spMkLst>
            <pc:docMk/>
            <pc:sldMk cId="1241679001" sldId="2069"/>
            <ac:spMk id="17" creationId="{EA67B5B4-3A24-436E-B663-1B2EBFF8A0CD}"/>
          </ac:spMkLst>
        </pc:spChg>
        <pc:spChg chg="add del">
          <ac:chgData name="Eva Liselotte Lescrauwaet" userId="7935c837-d691-4b65-bdd3-f69ff67043bd" providerId="ADAL" clId="{425542CA-584C-435F-92D7-3072F1350E7A}" dt="2021-01-18T15:30:14.744" v="413" actId="26606"/>
          <ac:spMkLst>
            <pc:docMk/>
            <pc:sldMk cId="1241679001" sldId="2069"/>
            <ac:spMk id="19" creationId="{987FDF89-C993-41F4-A1B8-DBAFF16008A9}"/>
          </ac:spMkLst>
        </pc:spChg>
        <pc:spChg chg="add del">
          <ac:chgData name="Eva Liselotte Lescrauwaet" userId="7935c837-d691-4b65-bdd3-f69ff67043bd" providerId="ADAL" clId="{425542CA-584C-435F-92D7-3072F1350E7A}" dt="2021-01-18T15:30:14.744" v="413" actId="26606"/>
          <ac:spMkLst>
            <pc:docMk/>
            <pc:sldMk cId="1241679001" sldId="2069"/>
            <ac:spMk id="21" creationId="{64E585EA-75FD-4025-8270-F66A58A15CDA}"/>
          </ac:spMkLst>
        </pc:spChg>
        <pc:spChg chg="add del">
          <ac:chgData name="Eva Liselotte Lescrauwaet" userId="7935c837-d691-4b65-bdd3-f69ff67043bd" providerId="ADAL" clId="{425542CA-584C-435F-92D7-3072F1350E7A}" dt="2021-01-18T15:30:14.744" v="412" actId="26606"/>
          <ac:spMkLst>
            <pc:docMk/>
            <pc:sldMk cId="1241679001" sldId="2069"/>
            <ac:spMk id="26" creationId="{DC8C3900-B8A1-4965-88E6-CBCBFE067207}"/>
          </ac:spMkLst>
        </pc:spChg>
        <pc:spChg chg="add del">
          <ac:chgData name="Eva Liselotte Lescrauwaet" userId="7935c837-d691-4b65-bdd3-f69ff67043bd" providerId="ADAL" clId="{425542CA-584C-435F-92D7-3072F1350E7A}" dt="2021-01-18T15:34:57.024" v="484" actId="26606"/>
          <ac:spMkLst>
            <pc:docMk/>
            <pc:sldMk cId="1241679001" sldId="2069"/>
            <ac:spMk id="28" creationId="{DE7FFD28-545C-4C88-A2E7-152FB234C92C}"/>
          </ac:spMkLst>
        </pc:spChg>
        <pc:spChg chg="add">
          <ac:chgData name="Eva Liselotte Lescrauwaet" userId="7935c837-d691-4b65-bdd3-f69ff67043bd" providerId="ADAL" clId="{425542CA-584C-435F-92D7-3072F1350E7A}" dt="2021-01-18T15:34:57.024" v="484" actId="26606"/>
          <ac:spMkLst>
            <pc:docMk/>
            <pc:sldMk cId="1241679001" sldId="2069"/>
            <ac:spMk id="33" creationId="{C7FA33FF-088D-4F16-95A2-2C64D353DEA8}"/>
          </ac:spMkLst>
        </pc:spChg>
        <pc:grpChg chg="add">
          <ac:chgData name="Eva Liselotte Lescrauwaet" userId="7935c837-d691-4b65-bdd3-f69ff67043bd" providerId="ADAL" clId="{425542CA-584C-435F-92D7-3072F1350E7A}" dt="2021-01-18T15:34:57.024" v="484" actId="26606"/>
          <ac:grpSpMkLst>
            <pc:docMk/>
            <pc:sldMk cId="1241679001" sldId="2069"/>
            <ac:grpSpMk id="35" creationId="{7B97D490-7127-408B-874C-DAD83F7773D7}"/>
          </ac:grpSpMkLst>
        </pc:grpChg>
      </pc:sldChg>
      <pc:sldChg chg="addSp delSp modSp add mod setBg setClrOvrMap">
        <pc:chgData name="Eva Liselotte Lescrauwaet" userId="7935c837-d691-4b65-bdd3-f69ff67043bd" providerId="ADAL" clId="{425542CA-584C-435F-92D7-3072F1350E7A}" dt="2021-01-18T15:35:03.268" v="485" actId="26606"/>
        <pc:sldMkLst>
          <pc:docMk/>
          <pc:sldMk cId="3343054590" sldId="2070"/>
        </pc:sldMkLst>
        <pc:spChg chg="mod">
          <ac:chgData name="Eva Liselotte Lescrauwaet" userId="7935c837-d691-4b65-bdd3-f69ff67043bd" providerId="ADAL" clId="{425542CA-584C-435F-92D7-3072F1350E7A}" dt="2021-01-18T15:35:03.268" v="485" actId="26606"/>
          <ac:spMkLst>
            <pc:docMk/>
            <pc:sldMk cId="3343054590" sldId="2070"/>
            <ac:spMk id="2" creationId="{1E27665F-78A9-4B05-BC00-3E923DB846B8}"/>
          </ac:spMkLst>
        </pc:spChg>
        <pc:spChg chg="mod">
          <ac:chgData name="Eva Liselotte Lescrauwaet" userId="7935c837-d691-4b65-bdd3-f69ff67043bd" providerId="ADAL" clId="{425542CA-584C-435F-92D7-3072F1350E7A}" dt="2021-01-18T15:35:03.268" v="485" actId="26606"/>
          <ac:spMkLst>
            <pc:docMk/>
            <pc:sldMk cId="3343054590" sldId="2070"/>
            <ac:spMk id="3" creationId="{63E895A2-E1F0-453B-824B-031B3E9C8D1F}"/>
          </ac:spMkLst>
        </pc:spChg>
        <pc:spChg chg="add del">
          <ac:chgData name="Eva Liselotte Lescrauwaet" userId="7935c837-d691-4b65-bdd3-f69ff67043bd" providerId="ADAL" clId="{425542CA-584C-435F-92D7-3072F1350E7A}" dt="2021-01-18T15:26:19.657" v="298" actId="26606"/>
          <ac:spMkLst>
            <pc:docMk/>
            <pc:sldMk cId="3343054590" sldId="2070"/>
            <ac:spMk id="8" creationId="{C7FA33FF-088D-4F16-95A2-2C64D353DEA8}"/>
          </ac:spMkLst>
        </pc:spChg>
        <pc:spChg chg="add del">
          <ac:chgData name="Eva Liselotte Lescrauwaet" userId="7935c837-d691-4b65-bdd3-f69ff67043bd" providerId="ADAL" clId="{425542CA-584C-435F-92D7-3072F1350E7A}" dt="2021-01-18T15:26:19.657" v="298" actId="26606"/>
          <ac:spMkLst>
            <pc:docMk/>
            <pc:sldMk cId="3343054590" sldId="2070"/>
            <ac:spMk id="10" creationId="{A376EFB1-01CF-419F-ABF1-2AF02BBFCBD1}"/>
          </ac:spMkLst>
        </pc:spChg>
        <pc:spChg chg="add del">
          <ac:chgData name="Eva Liselotte Lescrauwaet" userId="7935c837-d691-4b65-bdd3-f69ff67043bd" providerId="ADAL" clId="{425542CA-584C-435F-92D7-3072F1350E7A}" dt="2021-01-18T15:26:19.657" v="298" actId="26606"/>
          <ac:spMkLst>
            <pc:docMk/>
            <pc:sldMk cId="3343054590" sldId="2070"/>
            <ac:spMk id="12" creationId="{FF9DEA15-78BD-4750-AA18-B9F28A6D5AB8}"/>
          </ac:spMkLst>
        </pc:spChg>
        <pc:spChg chg="add del">
          <ac:chgData name="Eva Liselotte Lescrauwaet" userId="7935c837-d691-4b65-bdd3-f69ff67043bd" providerId="ADAL" clId="{425542CA-584C-435F-92D7-3072F1350E7A}" dt="2021-01-18T15:26:19.657" v="297" actId="26606"/>
          <ac:spMkLst>
            <pc:docMk/>
            <pc:sldMk cId="3343054590" sldId="2070"/>
            <ac:spMk id="17" creationId="{203CBE6E-E6B2-417D-A61A-D5F70F02A402}"/>
          </ac:spMkLst>
        </pc:spChg>
        <pc:spChg chg="add del">
          <ac:chgData name="Eva Liselotte Lescrauwaet" userId="7935c837-d691-4b65-bdd3-f69ff67043bd" providerId="ADAL" clId="{425542CA-584C-435F-92D7-3072F1350E7A}" dt="2021-01-18T15:26:19.657" v="297" actId="26606"/>
          <ac:spMkLst>
            <pc:docMk/>
            <pc:sldMk cId="3343054590" sldId="2070"/>
            <ac:spMk id="19" creationId="{1466BE98-0341-4CFA-8601-3E68FB730704}"/>
          </ac:spMkLst>
        </pc:spChg>
        <pc:spChg chg="add del">
          <ac:chgData name="Eva Liselotte Lescrauwaet" userId="7935c837-d691-4b65-bdd3-f69ff67043bd" providerId="ADAL" clId="{425542CA-584C-435F-92D7-3072F1350E7A}" dt="2021-01-18T15:26:19.657" v="297" actId="26606"/>
          <ac:spMkLst>
            <pc:docMk/>
            <pc:sldMk cId="3343054590" sldId="2070"/>
            <ac:spMk id="21" creationId="{663E89A1-984A-4500-9453-4203AD1B83BE}"/>
          </ac:spMkLst>
        </pc:spChg>
        <pc:spChg chg="add del">
          <ac:chgData name="Eva Liselotte Lescrauwaet" userId="7935c837-d691-4b65-bdd3-f69ff67043bd" providerId="ADAL" clId="{425542CA-584C-435F-92D7-3072F1350E7A}" dt="2021-01-18T15:26:19.657" v="297" actId="26606"/>
          <ac:spMkLst>
            <pc:docMk/>
            <pc:sldMk cId="3343054590" sldId="2070"/>
            <ac:spMk id="23" creationId="{B3FD642B-C569-4ABB-AE20-EFA6BC995903}"/>
          </ac:spMkLst>
        </pc:spChg>
        <pc:spChg chg="add del">
          <ac:chgData name="Eva Liselotte Lescrauwaet" userId="7935c837-d691-4b65-bdd3-f69ff67043bd" providerId="ADAL" clId="{425542CA-584C-435F-92D7-3072F1350E7A}" dt="2021-01-18T15:26:19.657" v="297" actId="26606"/>
          <ac:spMkLst>
            <pc:docMk/>
            <pc:sldMk cId="3343054590" sldId="2070"/>
            <ac:spMk id="25" creationId="{AA92FED3-1F18-4138-B4E4-627D78B00203}"/>
          </ac:spMkLst>
        </pc:spChg>
        <pc:spChg chg="add del">
          <ac:chgData name="Eva Liselotte Lescrauwaet" userId="7935c837-d691-4b65-bdd3-f69ff67043bd" providerId="ADAL" clId="{425542CA-584C-435F-92D7-3072F1350E7A}" dt="2021-01-18T15:30:19.466" v="414" actId="26606"/>
          <ac:spMkLst>
            <pc:docMk/>
            <pc:sldMk cId="3343054590" sldId="2070"/>
            <ac:spMk id="27" creationId="{EA67B5B4-3A24-436E-B663-1B2EBFF8A0CD}"/>
          </ac:spMkLst>
        </pc:spChg>
        <pc:spChg chg="add del">
          <ac:chgData name="Eva Liselotte Lescrauwaet" userId="7935c837-d691-4b65-bdd3-f69ff67043bd" providerId="ADAL" clId="{425542CA-584C-435F-92D7-3072F1350E7A}" dt="2021-01-18T15:30:19.466" v="414" actId="26606"/>
          <ac:spMkLst>
            <pc:docMk/>
            <pc:sldMk cId="3343054590" sldId="2070"/>
            <ac:spMk id="28" creationId="{987FDF89-C993-41F4-A1B8-DBAFF16008A9}"/>
          </ac:spMkLst>
        </pc:spChg>
        <pc:spChg chg="add del">
          <ac:chgData name="Eva Liselotte Lescrauwaet" userId="7935c837-d691-4b65-bdd3-f69ff67043bd" providerId="ADAL" clId="{425542CA-584C-435F-92D7-3072F1350E7A}" dt="2021-01-18T15:30:19.466" v="414" actId="26606"/>
          <ac:spMkLst>
            <pc:docMk/>
            <pc:sldMk cId="3343054590" sldId="2070"/>
            <ac:spMk id="29" creationId="{64E585EA-75FD-4025-8270-F66A58A15CDA}"/>
          </ac:spMkLst>
        </pc:spChg>
        <pc:spChg chg="add del">
          <ac:chgData name="Eva Liselotte Lescrauwaet" userId="7935c837-d691-4b65-bdd3-f69ff67043bd" providerId="ADAL" clId="{425542CA-584C-435F-92D7-3072F1350E7A}" dt="2021-01-18T15:35:03.268" v="485" actId="26606"/>
          <ac:spMkLst>
            <pc:docMk/>
            <pc:sldMk cId="3343054590" sldId="2070"/>
            <ac:spMk id="34" creationId="{DE7FFD28-545C-4C88-A2E7-152FB234C92C}"/>
          </ac:spMkLst>
        </pc:spChg>
        <pc:spChg chg="add">
          <ac:chgData name="Eva Liselotte Lescrauwaet" userId="7935c837-d691-4b65-bdd3-f69ff67043bd" providerId="ADAL" clId="{425542CA-584C-435F-92D7-3072F1350E7A}" dt="2021-01-18T15:35:03.268" v="485" actId="26606"/>
          <ac:spMkLst>
            <pc:docMk/>
            <pc:sldMk cId="3343054590" sldId="2070"/>
            <ac:spMk id="39" creationId="{C7FA33FF-088D-4F16-95A2-2C64D353DEA8}"/>
          </ac:spMkLst>
        </pc:spChg>
        <pc:grpChg chg="add">
          <ac:chgData name="Eva Liselotte Lescrauwaet" userId="7935c837-d691-4b65-bdd3-f69ff67043bd" providerId="ADAL" clId="{425542CA-584C-435F-92D7-3072F1350E7A}" dt="2021-01-18T15:35:03.268" v="485" actId="26606"/>
          <ac:grpSpMkLst>
            <pc:docMk/>
            <pc:sldMk cId="3343054590" sldId="2070"/>
            <ac:grpSpMk id="41" creationId="{7B97D490-7127-408B-874C-DAD83F7773D7}"/>
          </ac:grpSpMkLst>
        </pc:grpChg>
      </pc:sldChg>
      <pc:sldChg chg="addSp delSp modSp add mod setBg setClrOvrMap">
        <pc:chgData name="Eva Liselotte Lescrauwaet" userId="7935c837-d691-4b65-bdd3-f69ff67043bd" providerId="ADAL" clId="{425542CA-584C-435F-92D7-3072F1350E7A}" dt="2021-01-18T15:36:02.794" v="504" actId="26606"/>
        <pc:sldMkLst>
          <pc:docMk/>
          <pc:sldMk cId="1768724654" sldId="2071"/>
        </pc:sldMkLst>
        <pc:spChg chg="mod">
          <ac:chgData name="Eva Liselotte Lescrauwaet" userId="7935c837-d691-4b65-bdd3-f69ff67043bd" providerId="ADAL" clId="{425542CA-584C-435F-92D7-3072F1350E7A}" dt="2021-01-18T15:36:02.794" v="504" actId="26606"/>
          <ac:spMkLst>
            <pc:docMk/>
            <pc:sldMk cId="1768724654" sldId="2071"/>
            <ac:spMk id="2" creationId="{1E27665F-78A9-4B05-BC00-3E923DB846B8}"/>
          </ac:spMkLst>
        </pc:spChg>
        <pc:spChg chg="mod">
          <ac:chgData name="Eva Liselotte Lescrauwaet" userId="7935c837-d691-4b65-bdd3-f69ff67043bd" providerId="ADAL" clId="{425542CA-584C-435F-92D7-3072F1350E7A}" dt="2021-01-18T15:36:02.794" v="504" actId="26606"/>
          <ac:spMkLst>
            <pc:docMk/>
            <pc:sldMk cId="1768724654" sldId="2071"/>
            <ac:spMk id="3" creationId="{63E895A2-E1F0-453B-824B-031B3E9C8D1F}"/>
          </ac:spMkLst>
        </pc:spChg>
        <pc:spChg chg="add del">
          <ac:chgData name="Eva Liselotte Lescrauwaet" userId="7935c837-d691-4b65-bdd3-f69ff67043bd" providerId="ADAL" clId="{425542CA-584C-435F-92D7-3072F1350E7A}" dt="2021-01-18T15:25:46.419" v="280" actId="26606"/>
          <ac:spMkLst>
            <pc:docMk/>
            <pc:sldMk cId="1768724654" sldId="2071"/>
            <ac:spMk id="8" creationId="{EA67B5B4-3A24-436E-B663-1B2EBFF8A0CD}"/>
          </ac:spMkLst>
        </pc:spChg>
        <pc:spChg chg="add del">
          <ac:chgData name="Eva Liselotte Lescrauwaet" userId="7935c837-d691-4b65-bdd3-f69ff67043bd" providerId="ADAL" clId="{425542CA-584C-435F-92D7-3072F1350E7A}" dt="2021-01-18T15:25:46.419" v="280" actId="26606"/>
          <ac:spMkLst>
            <pc:docMk/>
            <pc:sldMk cId="1768724654" sldId="2071"/>
            <ac:spMk id="10" creationId="{987FDF89-C993-41F4-A1B8-DBAFF16008A9}"/>
          </ac:spMkLst>
        </pc:spChg>
        <pc:spChg chg="add del">
          <ac:chgData name="Eva Liselotte Lescrauwaet" userId="7935c837-d691-4b65-bdd3-f69ff67043bd" providerId="ADAL" clId="{425542CA-584C-435F-92D7-3072F1350E7A}" dt="2021-01-18T15:25:46.419" v="280" actId="26606"/>
          <ac:spMkLst>
            <pc:docMk/>
            <pc:sldMk cId="1768724654" sldId="2071"/>
            <ac:spMk id="12" creationId="{D1D7179B-FF7C-482F-B3D9-2BE9ED1139F9}"/>
          </ac:spMkLst>
        </pc:spChg>
        <pc:spChg chg="add del">
          <ac:chgData name="Eva Liselotte Lescrauwaet" userId="7935c837-d691-4b65-bdd3-f69ff67043bd" providerId="ADAL" clId="{425542CA-584C-435F-92D7-3072F1350E7A}" dt="2021-01-18T15:26:07.251" v="294" actId="26606"/>
          <ac:spMkLst>
            <pc:docMk/>
            <pc:sldMk cId="1768724654" sldId="2071"/>
            <ac:spMk id="14" creationId="{25D3C032-881F-4579-A4BF-0FA966E9F350}"/>
          </ac:spMkLst>
        </pc:spChg>
        <pc:spChg chg="add del">
          <ac:chgData name="Eva Liselotte Lescrauwaet" userId="7935c837-d691-4b65-bdd3-f69ff67043bd" providerId="ADAL" clId="{425542CA-584C-435F-92D7-3072F1350E7A}" dt="2021-01-18T15:25:50.963" v="282" actId="26606"/>
          <ac:spMkLst>
            <pc:docMk/>
            <pc:sldMk cId="1768724654" sldId="2071"/>
            <ac:spMk id="15" creationId="{33CD251C-A887-4D2F-925B-FC097198538B}"/>
          </ac:spMkLst>
        </pc:spChg>
        <pc:spChg chg="add del">
          <ac:chgData name="Eva Liselotte Lescrauwaet" userId="7935c837-d691-4b65-bdd3-f69ff67043bd" providerId="ADAL" clId="{425542CA-584C-435F-92D7-3072F1350E7A}" dt="2021-01-18T15:25:50.963" v="282" actId="26606"/>
          <ac:spMkLst>
            <pc:docMk/>
            <pc:sldMk cId="1768724654" sldId="2071"/>
            <ac:spMk id="16" creationId="{B19D093C-27FB-4032-B282-42C4563F257C}"/>
          </ac:spMkLst>
        </pc:spChg>
        <pc:spChg chg="add del">
          <ac:chgData name="Eva Liselotte Lescrauwaet" userId="7935c837-d691-4b65-bdd3-f69ff67043bd" providerId="ADAL" clId="{425542CA-584C-435F-92D7-3072F1350E7A}" dt="2021-01-18T15:25:52.336" v="284" actId="26606"/>
          <ac:spMkLst>
            <pc:docMk/>
            <pc:sldMk cId="1768724654" sldId="2071"/>
            <ac:spMk id="19" creationId="{C7FA33FF-088D-4F16-95A2-2C64D353DEA8}"/>
          </ac:spMkLst>
        </pc:spChg>
        <pc:spChg chg="add del">
          <ac:chgData name="Eva Liselotte Lescrauwaet" userId="7935c837-d691-4b65-bdd3-f69ff67043bd" providerId="ADAL" clId="{425542CA-584C-435F-92D7-3072F1350E7A}" dt="2021-01-18T15:25:52.336" v="284" actId="26606"/>
          <ac:spMkLst>
            <pc:docMk/>
            <pc:sldMk cId="1768724654" sldId="2071"/>
            <ac:spMk id="20" creationId="{A376EFB1-01CF-419F-ABF1-2AF02BBFCBD1}"/>
          </ac:spMkLst>
        </pc:spChg>
        <pc:spChg chg="add del">
          <ac:chgData name="Eva Liselotte Lescrauwaet" userId="7935c837-d691-4b65-bdd3-f69ff67043bd" providerId="ADAL" clId="{425542CA-584C-435F-92D7-3072F1350E7A}" dt="2021-01-18T15:25:52.336" v="284" actId="26606"/>
          <ac:spMkLst>
            <pc:docMk/>
            <pc:sldMk cId="1768724654" sldId="2071"/>
            <ac:spMk id="21" creationId="{FF9DEA15-78BD-4750-AA18-B9F28A6D5AB8}"/>
          </ac:spMkLst>
        </pc:spChg>
        <pc:spChg chg="add del">
          <ac:chgData name="Eva Liselotte Lescrauwaet" userId="7935c837-d691-4b65-bdd3-f69ff67043bd" providerId="ADAL" clId="{425542CA-584C-435F-92D7-3072F1350E7A}" dt="2021-01-18T15:25:56.161" v="286" actId="26606"/>
          <ac:spMkLst>
            <pc:docMk/>
            <pc:sldMk cId="1768724654" sldId="2071"/>
            <ac:spMk id="23" creationId="{33CD251C-A887-4D2F-925B-FC097198538B}"/>
          </ac:spMkLst>
        </pc:spChg>
        <pc:spChg chg="add del">
          <ac:chgData name="Eva Liselotte Lescrauwaet" userId="7935c837-d691-4b65-bdd3-f69ff67043bd" providerId="ADAL" clId="{425542CA-584C-435F-92D7-3072F1350E7A}" dt="2021-01-18T15:25:56.161" v="286" actId="26606"/>
          <ac:spMkLst>
            <pc:docMk/>
            <pc:sldMk cId="1768724654" sldId="2071"/>
            <ac:spMk id="24" creationId="{B19D093C-27FB-4032-B282-42C4563F257C}"/>
          </ac:spMkLst>
        </pc:spChg>
        <pc:spChg chg="add del">
          <ac:chgData name="Eva Liselotte Lescrauwaet" userId="7935c837-d691-4b65-bdd3-f69ff67043bd" providerId="ADAL" clId="{425542CA-584C-435F-92D7-3072F1350E7A}" dt="2021-01-18T15:25:57.950" v="288" actId="26606"/>
          <ac:spMkLst>
            <pc:docMk/>
            <pc:sldMk cId="1768724654" sldId="2071"/>
            <ac:spMk id="27" creationId="{C3896A03-3945-419A-B66B-4EE266EDD152}"/>
          </ac:spMkLst>
        </pc:spChg>
        <pc:spChg chg="add del">
          <ac:chgData name="Eva Liselotte Lescrauwaet" userId="7935c837-d691-4b65-bdd3-f69ff67043bd" providerId="ADAL" clId="{425542CA-584C-435F-92D7-3072F1350E7A}" dt="2021-01-18T15:25:57.950" v="288" actId="26606"/>
          <ac:spMkLst>
            <pc:docMk/>
            <pc:sldMk cId="1768724654" sldId="2071"/>
            <ac:spMk id="28" creationId="{B34F5AD2-EDBD-4BBD-A55C-EAFFD0C7097A}"/>
          </ac:spMkLst>
        </pc:spChg>
        <pc:spChg chg="add del">
          <ac:chgData name="Eva Liselotte Lescrauwaet" userId="7935c837-d691-4b65-bdd3-f69ff67043bd" providerId="ADAL" clId="{425542CA-584C-435F-92D7-3072F1350E7A}" dt="2021-01-18T15:25:57.950" v="288" actId="26606"/>
          <ac:spMkLst>
            <pc:docMk/>
            <pc:sldMk cId="1768724654" sldId="2071"/>
            <ac:spMk id="29" creationId="{B8EAE243-3A9F-4A46-B0D9-04C723A8A1BD}"/>
          </ac:spMkLst>
        </pc:spChg>
        <pc:spChg chg="add del">
          <ac:chgData name="Eva Liselotte Lescrauwaet" userId="7935c837-d691-4b65-bdd3-f69ff67043bd" providerId="ADAL" clId="{425542CA-584C-435F-92D7-3072F1350E7A}" dt="2021-01-18T15:25:59.854" v="290" actId="26606"/>
          <ac:spMkLst>
            <pc:docMk/>
            <pc:sldMk cId="1768724654" sldId="2071"/>
            <ac:spMk id="31" creationId="{7264F718-7FAC-4056-9FA9-A603EC682FE7}"/>
          </ac:spMkLst>
        </pc:spChg>
        <pc:spChg chg="add del">
          <ac:chgData name="Eva Liselotte Lescrauwaet" userId="7935c837-d691-4b65-bdd3-f69ff67043bd" providerId="ADAL" clId="{425542CA-584C-435F-92D7-3072F1350E7A}" dt="2021-01-18T15:25:59.854" v="290" actId="26606"/>
          <ac:spMkLst>
            <pc:docMk/>
            <pc:sldMk cId="1768724654" sldId="2071"/>
            <ac:spMk id="32" creationId="{F74639F7-E3C7-4165-A83E-6386A86BA1DA}"/>
          </ac:spMkLst>
        </pc:spChg>
        <pc:spChg chg="add del">
          <ac:chgData name="Eva Liselotte Lescrauwaet" userId="7935c837-d691-4b65-bdd3-f69ff67043bd" providerId="ADAL" clId="{425542CA-584C-435F-92D7-3072F1350E7A}" dt="2021-01-18T15:25:59.854" v="290" actId="26606"/>
          <ac:spMkLst>
            <pc:docMk/>
            <pc:sldMk cId="1768724654" sldId="2071"/>
            <ac:spMk id="33" creationId="{8B3AF0F1-707A-463E-B5EE-33C63A40CFC9}"/>
          </ac:spMkLst>
        </pc:spChg>
        <pc:spChg chg="add del">
          <ac:chgData name="Eva Liselotte Lescrauwaet" userId="7935c837-d691-4b65-bdd3-f69ff67043bd" providerId="ADAL" clId="{425542CA-584C-435F-92D7-3072F1350E7A}" dt="2021-01-18T15:26:02.791" v="292" actId="26606"/>
          <ac:spMkLst>
            <pc:docMk/>
            <pc:sldMk cId="1768724654" sldId="2071"/>
            <ac:spMk id="35" creationId="{C7FA33FF-088D-4F16-95A2-2C64D353DEA8}"/>
          </ac:spMkLst>
        </pc:spChg>
        <pc:spChg chg="add del">
          <ac:chgData name="Eva Liselotte Lescrauwaet" userId="7935c837-d691-4b65-bdd3-f69ff67043bd" providerId="ADAL" clId="{425542CA-584C-435F-92D7-3072F1350E7A}" dt="2021-01-18T15:26:07.251" v="294" actId="26606"/>
          <ac:spMkLst>
            <pc:docMk/>
            <pc:sldMk cId="1768724654" sldId="2071"/>
            <ac:spMk id="39" creationId="{8249E89B-63A5-45DA-A170-5B661FCE4F6E}"/>
          </ac:spMkLst>
        </pc:spChg>
        <pc:spChg chg="add del">
          <ac:chgData name="Eva Liselotte Lescrauwaet" userId="7935c837-d691-4b65-bdd3-f69ff67043bd" providerId="ADAL" clId="{425542CA-584C-435F-92D7-3072F1350E7A}" dt="2021-01-18T15:26:07.251" v="294" actId="26606"/>
          <ac:spMkLst>
            <pc:docMk/>
            <pc:sldMk cId="1768724654" sldId="2071"/>
            <ac:spMk id="40" creationId="{A5D714AD-9E94-4752-AA45-D4B0EAAB52E2}"/>
          </ac:spMkLst>
        </pc:spChg>
        <pc:spChg chg="add del">
          <ac:chgData name="Eva Liselotte Lescrauwaet" userId="7935c837-d691-4b65-bdd3-f69ff67043bd" providerId="ADAL" clId="{425542CA-584C-435F-92D7-3072F1350E7A}" dt="2021-01-18T15:26:07.251" v="294" actId="26606"/>
          <ac:spMkLst>
            <pc:docMk/>
            <pc:sldMk cId="1768724654" sldId="2071"/>
            <ac:spMk id="41" creationId="{7FF89E09-42FB-4694-96E4-95652B1D83E4}"/>
          </ac:spMkLst>
        </pc:spChg>
        <pc:spChg chg="add del">
          <ac:chgData name="Eva Liselotte Lescrauwaet" userId="7935c837-d691-4b65-bdd3-f69ff67043bd" providerId="ADAL" clId="{425542CA-584C-435F-92D7-3072F1350E7A}" dt="2021-01-18T15:26:52.331" v="312" actId="26606"/>
          <ac:spMkLst>
            <pc:docMk/>
            <pc:sldMk cId="1768724654" sldId="2071"/>
            <ac:spMk id="43" creationId="{33CD251C-A887-4D2F-925B-FC097198538B}"/>
          </ac:spMkLst>
        </pc:spChg>
        <pc:spChg chg="add del">
          <ac:chgData name="Eva Liselotte Lescrauwaet" userId="7935c837-d691-4b65-bdd3-f69ff67043bd" providerId="ADAL" clId="{425542CA-584C-435F-92D7-3072F1350E7A}" dt="2021-01-18T15:26:52.331" v="312" actId="26606"/>
          <ac:spMkLst>
            <pc:docMk/>
            <pc:sldMk cId="1768724654" sldId="2071"/>
            <ac:spMk id="44" creationId="{B19D093C-27FB-4032-B282-42C4563F257C}"/>
          </ac:spMkLst>
        </pc:spChg>
        <pc:spChg chg="add del">
          <ac:chgData name="Eva Liselotte Lescrauwaet" userId="7935c837-d691-4b65-bdd3-f69ff67043bd" providerId="ADAL" clId="{425542CA-584C-435F-92D7-3072F1350E7A}" dt="2021-01-18T15:26:39.050" v="301" actId="26606"/>
          <ac:spMkLst>
            <pc:docMk/>
            <pc:sldMk cId="1768724654" sldId="2071"/>
            <ac:spMk id="51" creationId="{488333BA-AE6E-427A-9B16-A39C8073F4EB}"/>
          </ac:spMkLst>
        </pc:spChg>
        <pc:spChg chg="add del">
          <ac:chgData name="Eva Liselotte Lescrauwaet" userId="7935c837-d691-4b65-bdd3-f69ff67043bd" providerId="ADAL" clId="{425542CA-584C-435F-92D7-3072F1350E7A}" dt="2021-01-18T15:26:39.050" v="301" actId="26606"/>
          <ac:spMkLst>
            <pc:docMk/>
            <pc:sldMk cId="1768724654" sldId="2071"/>
            <ac:spMk id="53" creationId="{F98ED85F-DCEE-4B50-802E-71A6E3E12B04}"/>
          </ac:spMkLst>
        </pc:spChg>
        <pc:spChg chg="add del">
          <ac:chgData name="Eva Liselotte Lescrauwaet" userId="7935c837-d691-4b65-bdd3-f69ff67043bd" providerId="ADAL" clId="{425542CA-584C-435F-92D7-3072F1350E7A}" dt="2021-01-18T15:26:41.237" v="303" actId="26606"/>
          <ac:spMkLst>
            <pc:docMk/>
            <pc:sldMk cId="1768724654" sldId="2071"/>
            <ac:spMk id="55" creationId="{9DD005C1-8C51-42D6-9BEE-B9B83849743D}"/>
          </ac:spMkLst>
        </pc:spChg>
        <pc:spChg chg="add del">
          <ac:chgData name="Eva Liselotte Lescrauwaet" userId="7935c837-d691-4b65-bdd3-f69ff67043bd" providerId="ADAL" clId="{425542CA-584C-435F-92D7-3072F1350E7A}" dt="2021-01-18T15:26:41.237" v="303" actId="26606"/>
          <ac:spMkLst>
            <pc:docMk/>
            <pc:sldMk cId="1768724654" sldId="2071"/>
            <ac:spMk id="56" creationId="{A7AE9375-4664-4DB2-922D-2782A6E439AC}"/>
          </ac:spMkLst>
        </pc:spChg>
        <pc:spChg chg="add del">
          <ac:chgData name="Eva Liselotte Lescrauwaet" userId="7935c837-d691-4b65-bdd3-f69ff67043bd" providerId="ADAL" clId="{425542CA-584C-435F-92D7-3072F1350E7A}" dt="2021-01-18T15:26:45.903" v="305" actId="26606"/>
          <ac:spMkLst>
            <pc:docMk/>
            <pc:sldMk cId="1768724654" sldId="2071"/>
            <ac:spMk id="64" creationId="{B95B9BA8-1D69-4796-85F5-B6D0BD52354B}"/>
          </ac:spMkLst>
        </pc:spChg>
        <pc:spChg chg="add del">
          <ac:chgData name="Eva Liselotte Lescrauwaet" userId="7935c837-d691-4b65-bdd3-f69ff67043bd" providerId="ADAL" clId="{425542CA-584C-435F-92D7-3072F1350E7A}" dt="2021-01-18T15:26:49.309" v="307" actId="26606"/>
          <ac:spMkLst>
            <pc:docMk/>
            <pc:sldMk cId="1768724654" sldId="2071"/>
            <ac:spMk id="70" creationId="{EA67B5B4-3A24-436E-B663-1B2EBFF8A0CD}"/>
          </ac:spMkLst>
        </pc:spChg>
        <pc:spChg chg="add del">
          <ac:chgData name="Eva Liselotte Lescrauwaet" userId="7935c837-d691-4b65-bdd3-f69ff67043bd" providerId="ADAL" clId="{425542CA-584C-435F-92D7-3072F1350E7A}" dt="2021-01-18T15:26:49.309" v="307" actId="26606"/>
          <ac:spMkLst>
            <pc:docMk/>
            <pc:sldMk cId="1768724654" sldId="2071"/>
            <ac:spMk id="71" creationId="{987FDF89-C993-41F4-A1B8-DBAFF16008A9}"/>
          </ac:spMkLst>
        </pc:spChg>
        <pc:spChg chg="add del">
          <ac:chgData name="Eva Liselotte Lescrauwaet" userId="7935c837-d691-4b65-bdd3-f69ff67043bd" providerId="ADAL" clId="{425542CA-584C-435F-92D7-3072F1350E7A}" dt="2021-01-18T15:26:49.309" v="307" actId="26606"/>
          <ac:spMkLst>
            <pc:docMk/>
            <pc:sldMk cId="1768724654" sldId="2071"/>
            <ac:spMk id="72" creationId="{D1D7179B-FF7C-482F-B3D9-2BE9ED1139F9}"/>
          </ac:spMkLst>
        </pc:spChg>
        <pc:spChg chg="add del">
          <ac:chgData name="Eva Liselotte Lescrauwaet" userId="7935c837-d691-4b65-bdd3-f69ff67043bd" providerId="ADAL" clId="{425542CA-584C-435F-92D7-3072F1350E7A}" dt="2021-01-18T15:26:51.514" v="309" actId="26606"/>
          <ac:spMkLst>
            <pc:docMk/>
            <pc:sldMk cId="1768724654" sldId="2071"/>
            <ac:spMk id="74" creationId="{EA67B5B4-3A24-436E-B663-1B2EBFF8A0CD}"/>
          </ac:spMkLst>
        </pc:spChg>
        <pc:spChg chg="add del">
          <ac:chgData name="Eva Liselotte Lescrauwaet" userId="7935c837-d691-4b65-bdd3-f69ff67043bd" providerId="ADAL" clId="{425542CA-584C-435F-92D7-3072F1350E7A}" dt="2021-01-18T15:26:51.514" v="309" actId="26606"/>
          <ac:spMkLst>
            <pc:docMk/>
            <pc:sldMk cId="1768724654" sldId="2071"/>
            <ac:spMk id="75" creationId="{987FDF89-C993-41F4-A1B8-DBAFF16008A9}"/>
          </ac:spMkLst>
        </pc:spChg>
        <pc:spChg chg="add del">
          <ac:chgData name="Eva Liselotte Lescrauwaet" userId="7935c837-d691-4b65-bdd3-f69ff67043bd" providerId="ADAL" clId="{425542CA-584C-435F-92D7-3072F1350E7A}" dt="2021-01-18T15:26:51.514" v="309" actId="26606"/>
          <ac:spMkLst>
            <pc:docMk/>
            <pc:sldMk cId="1768724654" sldId="2071"/>
            <ac:spMk id="76" creationId="{64E585EA-75FD-4025-8270-F66A58A15CDA}"/>
          </ac:spMkLst>
        </pc:spChg>
        <pc:spChg chg="add del">
          <ac:chgData name="Eva Liselotte Lescrauwaet" userId="7935c837-d691-4b65-bdd3-f69ff67043bd" providerId="ADAL" clId="{425542CA-584C-435F-92D7-3072F1350E7A}" dt="2021-01-18T15:29:04.622" v="401" actId="26606"/>
          <ac:spMkLst>
            <pc:docMk/>
            <pc:sldMk cId="1768724654" sldId="2071"/>
            <ac:spMk id="77" creationId="{3B2E3793-BFE6-45A2-9B7B-E18844431C99}"/>
          </ac:spMkLst>
        </pc:spChg>
        <pc:spChg chg="add del">
          <ac:chgData name="Eva Liselotte Lescrauwaet" userId="7935c837-d691-4b65-bdd3-f69ff67043bd" providerId="ADAL" clId="{425542CA-584C-435F-92D7-3072F1350E7A}" dt="2021-01-18T15:26:52.316" v="311" actId="26606"/>
          <ac:spMkLst>
            <pc:docMk/>
            <pc:sldMk cId="1768724654" sldId="2071"/>
            <ac:spMk id="78" creationId="{EA67B5B4-3A24-436E-B663-1B2EBFF8A0CD}"/>
          </ac:spMkLst>
        </pc:spChg>
        <pc:spChg chg="add del">
          <ac:chgData name="Eva Liselotte Lescrauwaet" userId="7935c837-d691-4b65-bdd3-f69ff67043bd" providerId="ADAL" clId="{425542CA-584C-435F-92D7-3072F1350E7A}" dt="2021-01-18T15:26:52.316" v="311" actId="26606"/>
          <ac:spMkLst>
            <pc:docMk/>
            <pc:sldMk cId="1768724654" sldId="2071"/>
            <ac:spMk id="79" creationId="{987FDF89-C993-41F4-A1B8-DBAFF16008A9}"/>
          </ac:spMkLst>
        </pc:spChg>
        <pc:spChg chg="add del">
          <ac:chgData name="Eva Liselotte Lescrauwaet" userId="7935c837-d691-4b65-bdd3-f69ff67043bd" providerId="ADAL" clId="{425542CA-584C-435F-92D7-3072F1350E7A}" dt="2021-01-18T15:26:52.316" v="311" actId="26606"/>
          <ac:spMkLst>
            <pc:docMk/>
            <pc:sldMk cId="1768724654" sldId="2071"/>
            <ac:spMk id="80" creationId="{D1D7179B-FF7C-482F-B3D9-2BE9ED1139F9}"/>
          </ac:spMkLst>
        </pc:spChg>
        <pc:spChg chg="add del">
          <ac:chgData name="Eva Liselotte Lescrauwaet" userId="7935c837-d691-4b65-bdd3-f69ff67043bd" providerId="ADAL" clId="{425542CA-584C-435F-92D7-3072F1350E7A}" dt="2021-01-18T15:29:04.622" v="401" actId="26606"/>
          <ac:spMkLst>
            <pc:docMk/>
            <pc:sldMk cId="1768724654" sldId="2071"/>
            <ac:spMk id="81" creationId="{375E0459-6403-40CD-989D-56A4407CA12E}"/>
          </ac:spMkLst>
        </pc:spChg>
        <pc:spChg chg="add del">
          <ac:chgData name="Eva Liselotte Lescrauwaet" userId="7935c837-d691-4b65-bdd3-f69ff67043bd" providerId="ADAL" clId="{425542CA-584C-435F-92D7-3072F1350E7A}" dt="2021-01-18T15:27:30.321" v="325" actId="26606"/>
          <ac:spMkLst>
            <pc:docMk/>
            <pc:sldMk cId="1768724654" sldId="2071"/>
            <ac:spMk id="82" creationId="{488333BA-AE6E-427A-9B16-A39C8073F4EB}"/>
          </ac:spMkLst>
        </pc:spChg>
        <pc:spChg chg="add del">
          <ac:chgData name="Eva Liselotte Lescrauwaet" userId="7935c837-d691-4b65-bdd3-f69ff67043bd" providerId="ADAL" clId="{425542CA-584C-435F-92D7-3072F1350E7A}" dt="2021-01-18T15:27:30.321" v="325" actId="26606"/>
          <ac:spMkLst>
            <pc:docMk/>
            <pc:sldMk cId="1768724654" sldId="2071"/>
            <ac:spMk id="83" creationId="{F98ED85F-DCEE-4B50-802E-71A6E3E12B04}"/>
          </ac:spMkLst>
        </pc:spChg>
        <pc:spChg chg="add del">
          <ac:chgData name="Eva Liselotte Lescrauwaet" userId="7935c837-d691-4b65-bdd3-f69ff67043bd" providerId="ADAL" clId="{425542CA-584C-435F-92D7-3072F1350E7A}" dt="2021-01-18T15:35:27.704" v="489" actId="26606"/>
          <ac:spMkLst>
            <pc:docMk/>
            <pc:sldMk cId="1768724654" sldId="2071"/>
            <ac:spMk id="85" creationId="{F74639F7-E3C7-4165-A83E-6386A86BA1DA}"/>
          </ac:spMkLst>
        </pc:spChg>
        <pc:spChg chg="add del">
          <ac:chgData name="Eva Liselotte Lescrauwaet" userId="7935c837-d691-4b65-bdd3-f69ff67043bd" providerId="ADAL" clId="{425542CA-584C-435F-92D7-3072F1350E7A}" dt="2021-01-18T15:35:27.704" v="489" actId="26606"/>
          <ac:spMkLst>
            <pc:docMk/>
            <pc:sldMk cId="1768724654" sldId="2071"/>
            <ac:spMk id="87" creationId="{8B3AF0F1-707A-463E-B5EE-33C63A40CFC9}"/>
          </ac:spMkLst>
        </pc:spChg>
        <pc:spChg chg="add del">
          <ac:chgData name="Eva Liselotte Lescrauwaet" userId="7935c837-d691-4b65-bdd3-f69ff67043bd" providerId="ADAL" clId="{425542CA-584C-435F-92D7-3072F1350E7A}" dt="2021-01-18T15:27:15.903" v="314" actId="26606"/>
          <ac:spMkLst>
            <pc:docMk/>
            <pc:sldMk cId="1768724654" sldId="2071"/>
            <ac:spMk id="88" creationId="{1B15ED52-F352-441B-82BF-E0EA34836D08}"/>
          </ac:spMkLst>
        </pc:spChg>
        <pc:spChg chg="add del">
          <ac:chgData name="Eva Liselotte Lescrauwaet" userId="7935c837-d691-4b65-bdd3-f69ff67043bd" providerId="ADAL" clId="{425542CA-584C-435F-92D7-3072F1350E7A}" dt="2021-01-18T15:27:15.903" v="314" actId="26606"/>
          <ac:spMkLst>
            <pc:docMk/>
            <pc:sldMk cId="1768724654" sldId="2071"/>
            <ac:spMk id="90" creationId="{3B2E3793-BFE6-45A2-9B7B-E18844431C99}"/>
          </ac:spMkLst>
        </pc:spChg>
        <pc:spChg chg="add del">
          <ac:chgData name="Eva Liselotte Lescrauwaet" userId="7935c837-d691-4b65-bdd3-f69ff67043bd" providerId="ADAL" clId="{425542CA-584C-435F-92D7-3072F1350E7A}" dt="2021-01-18T15:27:15.903" v="314" actId="26606"/>
          <ac:spMkLst>
            <pc:docMk/>
            <pc:sldMk cId="1768724654" sldId="2071"/>
            <ac:spMk id="92" creationId="{BC4C4868-CB8F-4AF9-9CDB-8108F2C19B67}"/>
          </ac:spMkLst>
        </pc:spChg>
        <pc:spChg chg="add del">
          <ac:chgData name="Eva Liselotte Lescrauwaet" userId="7935c837-d691-4b65-bdd3-f69ff67043bd" providerId="ADAL" clId="{425542CA-584C-435F-92D7-3072F1350E7A}" dt="2021-01-18T15:27:15.903" v="314" actId="26606"/>
          <ac:spMkLst>
            <pc:docMk/>
            <pc:sldMk cId="1768724654" sldId="2071"/>
            <ac:spMk id="94" creationId="{375E0459-6403-40CD-989D-56A4407CA12E}"/>
          </ac:spMkLst>
        </pc:spChg>
        <pc:spChg chg="add del">
          <ac:chgData name="Eva Liselotte Lescrauwaet" userId="7935c837-d691-4b65-bdd3-f69ff67043bd" providerId="ADAL" clId="{425542CA-584C-435F-92D7-3072F1350E7A}" dt="2021-01-18T15:27:15.903" v="314" actId="26606"/>
          <ac:spMkLst>
            <pc:docMk/>
            <pc:sldMk cId="1768724654" sldId="2071"/>
            <ac:spMk id="96" creationId="{53E5B1A8-3AC9-4BD1-9BBC-78CA94F2D1BA}"/>
          </ac:spMkLst>
        </pc:spChg>
        <pc:spChg chg="add del">
          <ac:chgData name="Eva Liselotte Lescrauwaet" userId="7935c837-d691-4b65-bdd3-f69ff67043bd" providerId="ADAL" clId="{425542CA-584C-435F-92D7-3072F1350E7A}" dt="2021-01-18T15:27:19.148" v="316" actId="26606"/>
          <ac:spMkLst>
            <pc:docMk/>
            <pc:sldMk cId="1768724654" sldId="2071"/>
            <ac:spMk id="98" creationId="{F98ED85F-DCEE-4B50-802E-71A6E3E12B04}"/>
          </ac:spMkLst>
        </pc:spChg>
        <pc:spChg chg="add">
          <ac:chgData name="Eva Liselotte Lescrauwaet" userId="7935c837-d691-4b65-bdd3-f69ff67043bd" providerId="ADAL" clId="{425542CA-584C-435F-92D7-3072F1350E7A}" dt="2021-01-18T15:36:02.794" v="504" actId="26606"/>
          <ac:spMkLst>
            <pc:docMk/>
            <pc:sldMk cId="1768724654" sldId="2071"/>
            <ac:spMk id="99" creationId="{1B15ED52-F352-441B-82BF-E0EA34836D08}"/>
          </ac:spMkLst>
        </pc:spChg>
        <pc:spChg chg="add del">
          <ac:chgData name="Eva Liselotte Lescrauwaet" userId="7935c837-d691-4b65-bdd3-f69ff67043bd" providerId="ADAL" clId="{425542CA-584C-435F-92D7-3072F1350E7A}" dt="2021-01-18T15:27:22.720" v="318" actId="26606"/>
          <ac:spMkLst>
            <pc:docMk/>
            <pc:sldMk cId="1768724654" sldId="2071"/>
            <ac:spMk id="100" creationId="{DE7FFD28-545C-4C88-A2E7-152FB234C92C}"/>
          </ac:spMkLst>
        </pc:spChg>
        <pc:spChg chg="add">
          <ac:chgData name="Eva Liselotte Lescrauwaet" userId="7935c837-d691-4b65-bdd3-f69ff67043bd" providerId="ADAL" clId="{425542CA-584C-435F-92D7-3072F1350E7A}" dt="2021-01-18T15:36:02.794" v="504" actId="26606"/>
          <ac:spMkLst>
            <pc:docMk/>
            <pc:sldMk cId="1768724654" sldId="2071"/>
            <ac:spMk id="101" creationId="{3B2E3793-BFE6-45A2-9B7B-E18844431C99}"/>
          </ac:spMkLst>
        </pc:spChg>
        <pc:spChg chg="add del">
          <ac:chgData name="Eva Liselotte Lescrauwaet" userId="7935c837-d691-4b65-bdd3-f69ff67043bd" providerId="ADAL" clId="{425542CA-584C-435F-92D7-3072F1350E7A}" dt="2021-01-18T15:27:24.710" v="320" actId="26606"/>
          <ac:spMkLst>
            <pc:docMk/>
            <pc:sldMk cId="1768724654" sldId="2071"/>
            <ac:spMk id="102" creationId="{979E27D9-03C7-44E2-9FF8-15D0C8506AF7}"/>
          </ac:spMkLst>
        </pc:spChg>
        <pc:spChg chg="add del">
          <ac:chgData name="Eva Liselotte Lescrauwaet" userId="7935c837-d691-4b65-bdd3-f69ff67043bd" providerId="ADAL" clId="{425542CA-584C-435F-92D7-3072F1350E7A}" dt="2021-01-18T15:27:24.710" v="320" actId="26606"/>
          <ac:spMkLst>
            <pc:docMk/>
            <pc:sldMk cId="1768724654" sldId="2071"/>
            <ac:spMk id="103" creationId="{EEBF1590-3B36-48EE-A89D-3B6F3CB256AB}"/>
          </ac:spMkLst>
        </pc:spChg>
        <pc:spChg chg="add del">
          <ac:chgData name="Eva Liselotte Lescrauwaet" userId="7935c837-d691-4b65-bdd3-f69ff67043bd" providerId="ADAL" clId="{425542CA-584C-435F-92D7-3072F1350E7A}" dt="2021-01-18T15:27:24.710" v="320" actId="26606"/>
          <ac:spMkLst>
            <pc:docMk/>
            <pc:sldMk cId="1768724654" sldId="2071"/>
            <ac:spMk id="104" creationId="{AC8F6C8C-AB5A-4548-942D-E3FD40ACBC49}"/>
          </ac:spMkLst>
        </pc:spChg>
        <pc:spChg chg="add">
          <ac:chgData name="Eva Liselotte Lescrauwaet" userId="7935c837-d691-4b65-bdd3-f69ff67043bd" providerId="ADAL" clId="{425542CA-584C-435F-92D7-3072F1350E7A}" dt="2021-01-18T15:36:02.794" v="504" actId="26606"/>
          <ac:spMkLst>
            <pc:docMk/>
            <pc:sldMk cId="1768724654" sldId="2071"/>
            <ac:spMk id="105" creationId="{375E0459-6403-40CD-989D-56A4407CA12E}"/>
          </ac:spMkLst>
        </pc:spChg>
        <pc:spChg chg="add del">
          <ac:chgData name="Eva Liselotte Lescrauwaet" userId="7935c837-d691-4b65-bdd3-f69ff67043bd" providerId="ADAL" clId="{425542CA-584C-435F-92D7-3072F1350E7A}" dt="2021-01-18T15:27:25.938" v="322" actId="26606"/>
          <ac:spMkLst>
            <pc:docMk/>
            <pc:sldMk cId="1768724654" sldId="2071"/>
            <ac:spMk id="106" creationId="{EA67B5B4-3A24-436E-B663-1B2EBFF8A0CD}"/>
          </ac:spMkLst>
        </pc:spChg>
        <pc:spChg chg="add del">
          <ac:chgData name="Eva Liselotte Lescrauwaet" userId="7935c837-d691-4b65-bdd3-f69ff67043bd" providerId="ADAL" clId="{425542CA-584C-435F-92D7-3072F1350E7A}" dt="2021-01-18T15:27:25.938" v="322" actId="26606"/>
          <ac:spMkLst>
            <pc:docMk/>
            <pc:sldMk cId="1768724654" sldId="2071"/>
            <ac:spMk id="107" creationId="{987FDF89-C993-41F4-A1B8-DBAFF16008A9}"/>
          </ac:spMkLst>
        </pc:spChg>
        <pc:spChg chg="add del">
          <ac:chgData name="Eva Liselotte Lescrauwaet" userId="7935c837-d691-4b65-bdd3-f69ff67043bd" providerId="ADAL" clId="{425542CA-584C-435F-92D7-3072F1350E7A}" dt="2021-01-18T15:27:25.938" v="322" actId="26606"/>
          <ac:spMkLst>
            <pc:docMk/>
            <pc:sldMk cId="1768724654" sldId="2071"/>
            <ac:spMk id="108" creationId="{64E585EA-75FD-4025-8270-F66A58A15CDA}"/>
          </ac:spMkLst>
        </pc:spChg>
        <pc:spChg chg="add del">
          <ac:chgData name="Eva Liselotte Lescrauwaet" userId="7935c837-d691-4b65-bdd3-f69ff67043bd" providerId="ADAL" clId="{425542CA-584C-435F-92D7-3072F1350E7A}" dt="2021-01-18T15:27:30.321" v="324" actId="26606"/>
          <ac:spMkLst>
            <pc:docMk/>
            <pc:sldMk cId="1768724654" sldId="2071"/>
            <ac:spMk id="110" creationId="{1B15ED52-F352-441B-82BF-E0EA34836D08}"/>
          </ac:spMkLst>
        </pc:spChg>
        <pc:spChg chg="add del">
          <ac:chgData name="Eva Liselotte Lescrauwaet" userId="7935c837-d691-4b65-bdd3-f69ff67043bd" providerId="ADAL" clId="{425542CA-584C-435F-92D7-3072F1350E7A}" dt="2021-01-18T15:27:30.321" v="324" actId="26606"/>
          <ac:spMkLst>
            <pc:docMk/>
            <pc:sldMk cId="1768724654" sldId="2071"/>
            <ac:spMk id="111" creationId="{3B2E3793-BFE6-45A2-9B7B-E18844431C99}"/>
          </ac:spMkLst>
        </pc:spChg>
        <pc:spChg chg="add del">
          <ac:chgData name="Eva Liselotte Lescrauwaet" userId="7935c837-d691-4b65-bdd3-f69ff67043bd" providerId="ADAL" clId="{425542CA-584C-435F-92D7-3072F1350E7A}" dt="2021-01-18T15:27:30.321" v="324" actId="26606"/>
          <ac:spMkLst>
            <pc:docMk/>
            <pc:sldMk cId="1768724654" sldId="2071"/>
            <ac:spMk id="112" creationId="{BC4C4868-CB8F-4AF9-9CDB-8108F2C19B67}"/>
          </ac:spMkLst>
        </pc:spChg>
        <pc:spChg chg="add del">
          <ac:chgData name="Eva Liselotte Lescrauwaet" userId="7935c837-d691-4b65-bdd3-f69ff67043bd" providerId="ADAL" clId="{425542CA-584C-435F-92D7-3072F1350E7A}" dt="2021-01-18T15:27:30.321" v="324" actId="26606"/>
          <ac:spMkLst>
            <pc:docMk/>
            <pc:sldMk cId="1768724654" sldId="2071"/>
            <ac:spMk id="113" creationId="{375E0459-6403-40CD-989D-56A4407CA12E}"/>
          </ac:spMkLst>
        </pc:spChg>
        <pc:spChg chg="add del">
          <ac:chgData name="Eva Liselotte Lescrauwaet" userId="7935c837-d691-4b65-bdd3-f69ff67043bd" providerId="ADAL" clId="{425542CA-584C-435F-92D7-3072F1350E7A}" dt="2021-01-18T15:27:30.321" v="324" actId="26606"/>
          <ac:spMkLst>
            <pc:docMk/>
            <pc:sldMk cId="1768724654" sldId="2071"/>
            <ac:spMk id="114" creationId="{53E5B1A8-3AC9-4BD1-9BBC-78CA94F2D1BA}"/>
          </ac:spMkLst>
        </pc:spChg>
        <pc:spChg chg="add del">
          <ac:chgData name="Eva Liselotte Lescrauwaet" userId="7935c837-d691-4b65-bdd3-f69ff67043bd" providerId="ADAL" clId="{425542CA-584C-435F-92D7-3072F1350E7A}" dt="2021-01-18T15:27:57.139" v="348" actId="26606"/>
          <ac:spMkLst>
            <pc:docMk/>
            <pc:sldMk cId="1768724654" sldId="2071"/>
            <ac:spMk id="116" creationId="{488333BA-AE6E-427A-9B16-A39C8073F4EB}"/>
          </ac:spMkLst>
        </pc:spChg>
        <pc:spChg chg="add del">
          <ac:chgData name="Eva Liselotte Lescrauwaet" userId="7935c837-d691-4b65-bdd3-f69ff67043bd" providerId="ADAL" clId="{425542CA-584C-435F-92D7-3072F1350E7A}" dt="2021-01-18T15:27:57.139" v="348" actId="26606"/>
          <ac:spMkLst>
            <pc:docMk/>
            <pc:sldMk cId="1768724654" sldId="2071"/>
            <ac:spMk id="117" creationId="{F98ED85F-DCEE-4B50-802E-71A6E3E12B04}"/>
          </ac:spMkLst>
        </pc:spChg>
        <pc:spChg chg="add del">
          <ac:chgData name="Eva Liselotte Lescrauwaet" userId="7935c837-d691-4b65-bdd3-f69ff67043bd" providerId="ADAL" clId="{425542CA-584C-435F-92D7-3072F1350E7A}" dt="2021-01-18T15:27:56.493" v="345" actId="26606"/>
          <ac:spMkLst>
            <pc:docMk/>
            <pc:sldMk cId="1768724654" sldId="2071"/>
            <ac:spMk id="122" creationId="{85016AEC-0320-4ED0-8ECB-FE11DDDFE17A}"/>
          </ac:spMkLst>
        </pc:spChg>
        <pc:spChg chg="add del">
          <ac:chgData name="Eva Liselotte Lescrauwaet" userId="7935c837-d691-4b65-bdd3-f69ff67043bd" providerId="ADAL" clId="{425542CA-584C-435F-92D7-3072F1350E7A}" dt="2021-01-18T15:27:56.493" v="345" actId="26606"/>
          <ac:spMkLst>
            <pc:docMk/>
            <pc:sldMk cId="1768724654" sldId="2071"/>
            <ac:spMk id="124" creationId="{D3CDB30C-1F82-41E6-A067-831D6E89184F}"/>
          </ac:spMkLst>
        </pc:spChg>
        <pc:spChg chg="add del">
          <ac:chgData name="Eva Liselotte Lescrauwaet" userId="7935c837-d691-4b65-bdd3-f69ff67043bd" providerId="ADAL" clId="{425542CA-584C-435F-92D7-3072F1350E7A}" dt="2021-01-18T15:27:56.493" v="345" actId="26606"/>
          <ac:spMkLst>
            <pc:docMk/>
            <pc:sldMk cId="1768724654" sldId="2071"/>
            <ac:spMk id="126" creationId="{2DDA86DD-F997-4F66-A87C-5B58AB6D19EC}"/>
          </ac:spMkLst>
        </pc:spChg>
        <pc:spChg chg="add del">
          <ac:chgData name="Eva Liselotte Lescrauwaet" userId="7935c837-d691-4b65-bdd3-f69ff67043bd" providerId="ADAL" clId="{425542CA-584C-435F-92D7-3072F1350E7A}" dt="2021-01-18T15:27:56.493" v="345" actId="26606"/>
          <ac:spMkLst>
            <pc:docMk/>
            <pc:sldMk cId="1768724654" sldId="2071"/>
            <ac:spMk id="128" creationId="{D241B827-437E-40A3-A732-669230D6A5BC}"/>
          </ac:spMkLst>
        </pc:spChg>
        <pc:spChg chg="add del">
          <ac:chgData name="Eva Liselotte Lescrauwaet" userId="7935c837-d691-4b65-bdd3-f69ff67043bd" providerId="ADAL" clId="{425542CA-584C-435F-92D7-3072F1350E7A}" dt="2021-01-18T15:27:57.139" v="347" actId="26606"/>
          <ac:spMkLst>
            <pc:docMk/>
            <pc:sldMk cId="1768724654" sldId="2071"/>
            <ac:spMk id="130" creationId="{EA67B5B4-3A24-436E-B663-1B2EBFF8A0CD}"/>
          </ac:spMkLst>
        </pc:spChg>
        <pc:spChg chg="add del">
          <ac:chgData name="Eva Liselotte Lescrauwaet" userId="7935c837-d691-4b65-bdd3-f69ff67043bd" providerId="ADAL" clId="{425542CA-584C-435F-92D7-3072F1350E7A}" dt="2021-01-18T15:27:57.139" v="347" actId="26606"/>
          <ac:spMkLst>
            <pc:docMk/>
            <pc:sldMk cId="1768724654" sldId="2071"/>
            <ac:spMk id="131" creationId="{987FDF89-C993-41F4-A1B8-DBAFF16008A9}"/>
          </ac:spMkLst>
        </pc:spChg>
        <pc:spChg chg="add del">
          <ac:chgData name="Eva Liselotte Lescrauwaet" userId="7935c837-d691-4b65-bdd3-f69ff67043bd" providerId="ADAL" clId="{425542CA-584C-435F-92D7-3072F1350E7A}" dt="2021-01-18T15:27:57.139" v="347" actId="26606"/>
          <ac:spMkLst>
            <pc:docMk/>
            <pc:sldMk cId="1768724654" sldId="2071"/>
            <ac:spMk id="132" creationId="{64E585EA-75FD-4025-8270-F66A58A15CDA}"/>
          </ac:spMkLst>
        </pc:spChg>
        <pc:spChg chg="add del">
          <ac:chgData name="Eva Liselotte Lescrauwaet" userId="7935c837-d691-4b65-bdd3-f69ff67043bd" providerId="ADAL" clId="{425542CA-584C-435F-92D7-3072F1350E7A}" dt="2021-01-18T15:29:11.166" v="404" actId="26606"/>
          <ac:spMkLst>
            <pc:docMk/>
            <pc:sldMk cId="1768724654" sldId="2071"/>
            <ac:spMk id="134" creationId="{DE7FFD28-545C-4C88-A2E7-152FB234C92C}"/>
          </ac:spMkLst>
        </pc:spChg>
        <pc:spChg chg="add del">
          <ac:chgData name="Eva Liselotte Lescrauwaet" userId="7935c837-d691-4b65-bdd3-f69ff67043bd" providerId="ADAL" clId="{425542CA-584C-435F-92D7-3072F1350E7A}" dt="2021-01-18T15:29:04.622" v="401" actId="26606"/>
          <ac:spMkLst>
            <pc:docMk/>
            <pc:sldMk cId="1768724654" sldId="2071"/>
            <ac:spMk id="136" creationId="{1B15ED52-F352-441B-82BF-E0EA34836D08}"/>
          </ac:spMkLst>
        </pc:spChg>
        <pc:spChg chg="add del">
          <ac:chgData name="Eva Liselotte Lescrauwaet" userId="7935c837-d691-4b65-bdd3-f69ff67043bd" providerId="ADAL" clId="{425542CA-584C-435F-92D7-3072F1350E7A}" dt="2021-01-18T15:29:04.622" v="401" actId="26606"/>
          <ac:spMkLst>
            <pc:docMk/>
            <pc:sldMk cId="1768724654" sldId="2071"/>
            <ac:spMk id="137" creationId="{BC4C4868-CB8F-4AF9-9CDB-8108F2C19B67}"/>
          </ac:spMkLst>
        </pc:spChg>
        <pc:spChg chg="add del">
          <ac:chgData name="Eva Liselotte Lescrauwaet" userId="7935c837-d691-4b65-bdd3-f69ff67043bd" providerId="ADAL" clId="{425542CA-584C-435F-92D7-3072F1350E7A}" dt="2021-01-18T15:29:04.622" v="401" actId="26606"/>
          <ac:spMkLst>
            <pc:docMk/>
            <pc:sldMk cId="1768724654" sldId="2071"/>
            <ac:spMk id="138" creationId="{53E5B1A8-3AC9-4BD1-9BBC-78CA94F2D1BA}"/>
          </ac:spMkLst>
        </pc:spChg>
        <pc:spChg chg="add del">
          <ac:chgData name="Eva Liselotte Lescrauwaet" userId="7935c837-d691-4b65-bdd3-f69ff67043bd" providerId="ADAL" clId="{425542CA-584C-435F-92D7-3072F1350E7A}" dt="2021-01-18T15:29:11.151" v="403" actId="26606"/>
          <ac:spMkLst>
            <pc:docMk/>
            <pc:sldMk cId="1768724654" sldId="2071"/>
            <ac:spMk id="140" creationId="{DE7FFD28-545C-4C88-A2E7-152FB234C92C}"/>
          </ac:spMkLst>
        </pc:spChg>
        <pc:spChg chg="add del">
          <ac:chgData name="Eva Liselotte Lescrauwaet" userId="7935c837-d691-4b65-bdd3-f69ff67043bd" providerId="ADAL" clId="{425542CA-584C-435F-92D7-3072F1350E7A}" dt="2021-01-18T15:35:31.036" v="494" actId="26606"/>
          <ac:spMkLst>
            <pc:docMk/>
            <pc:sldMk cId="1768724654" sldId="2071"/>
            <ac:spMk id="142" creationId="{DE7FFD28-545C-4C88-A2E7-152FB234C92C}"/>
          </ac:spMkLst>
        </pc:spChg>
        <pc:spChg chg="add del">
          <ac:chgData name="Eva Liselotte Lescrauwaet" userId="7935c837-d691-4b65-bdd3-f69ff67043bd" providerId="ADAL" clId="{425542CA-584C-435F-92D7-3072F1350E7A}" dt="2021-01-18T15:35:26.705" v="487" actId="26606"/>
          <ac:spMkLst>
            <pc:docMk/>
            <pc:sldMk cId="1768724654" sldId="2071"/>
            <ac:spMk id="144" creationId="{2BD55E05-51A2-4173-A7FA-869DE4F71AC3}"/>
          </ac:spMkLst>
        </pc:spChg>
        <pc:spChg chg="add del">
          <ac:chgData name="Eva Liselotte Lescrauwaet" userId="7935c837-d691-4b65-bdd3-f69ff67043bd" providerId="ADAL" clId="{425542CA-584C-435F-92D7-3072F1350E7A}" dt="2021-01-18T15:35:27.704" v="489" actId="26606"/>
          <ac:spMkLst>
            <pc:docMk/>
            <pc:sldMk cId="1768724654" sldId="2071"/>
            <ac:spMk id="146" creationId="{7264F718-7FAC-4056-9FA9-A603EC682FE7}"/>
          </ac:spMkLst>
        </pc:spChg>
        <pc:spChg chg="add del">
          <ac:chgData name="Eva Liselotte Lescrauwaet" userId="7935c837-d691-4b65-bdd3-f69ff67043bd" providerId="ADAL" clId="{425542CA-584C-435F-92D7-3072F1350E7A}" dt="2021-01-18T15:35:29.433" v="491" actId="26606"/>
          <ac:spMkLst>
            <pc:docMk/>
            <pc:sldMk cId="1768724654" sldId="2071"/>
            <ac:spMk id="148" creationId="{EA67B5B4-3A24-436E-B663-1B2EBFF8A0CD}"/>
          </ac:spMkLst>
        </pc:spChg>
        <pc:spChg chg="add del">
          <ac:chgData name="Eva Liselotte Lescrauwaet" userId="7935c837-d691-4b65-bdd3-f69ff67043bd" providerId="ADAL" clId="{425542CA-584C-435F-92D7-3072F1350E7A}" dt="2021-01-18T15:35:29.433" v="491" actId="26606"/>
          <ac:spMkLst>
            <pc:docMk/>
            <pc:sldMk cId="1768724654" sldId="2071"/>
            <ac:spMk id="149" creationId="{987FDF89-C993-41F4-A1B8-DBAFF16008A9}"/>
          </ac:spMkLst>
        </pc:spChg>
        <pc:spChg chg="add del">
          <ac:chgData name="Eva Liselotte Lescrauwaet" userId="7935c837-d691-4b65-bdd3-f69ff67043bd" providerId="ADAL" clId="{425542CA-584C-435F-92D7-3072F1350E7A}" dt="2021-01-18T15:35:29.433" v="491" actId="26606"/>
          <ac:spMkLst>
            <pc:docMk/>
            <pc:sldMk cId="1768724654" sldId="2071"/>
            <ac:spMk id="150" creationId="{64E585EA-75FD-4025-8270-F66A58A15CDA}"/>
          </ac:spMkLst>
        </pc:spChg>
        <pc:spChg chg="add del">
          <ac:chgData name="Eva Liselotte Lescrauwaet" userId="7935c837-d691-4b65-bdd3-f69ff67043bd" providerId="ADAL" clId="{425542CA-584C-435F-92D7-3072F1350E7A}" dt="2021-01-18T15:35:31.021" v="493" actId="26606"/>
          <ac:spMkLst>
            <pc:docMk/>
            <pc:sldMk cId="1768724654" sldId="2071"/>
            <ac:spMk id="152" creationId="{C7FA33FF-088D-4F16-95A2-2C64D353DEA8}"/>
          </ac:spMkLst>
        </pc:spChg>
        <pc:spChg chg="add del">
          <ac:chgData name="Eva Liselotte Lescrauwaet" userId="7935c837-d691-4b65-bdd3-f69ff67043bd" providerId="ADAL" clId="{425542CA-584C-435F-92D7-3072F1350E7A}" dt="2021-01-18T15:35:31.021" v="493" actId="26606"/>
          <ac:spMkLst>
            <pc:docMk/>
            <pc:sldMk cId="1768724654" sldId="2071"/>
            <ac:spMk id="153" creationId="{A376EFB1-01CF-419F-ABF1-2AF02BBFCBD1}"/>
          </ac:spMkLst>
        </pc:spChg>
        <pc:spChg chg="add del">
          <ac:chgData name="Eva Liselotte Lescrauwaet" userId="7935c837-d691-4b65-bdd3-f69ff67043bd" providerId="ADAL" clId="{425542CA-584C-435F-92D7-3072F1350E7A}" dt="2021-01-18T15:35:31.021" v="493" actId="26606"/>
          <ac:spMkLst>
            <pc:docMk/>
            <pc:sldMk cId="1768724654" sldId="2071"/>
            <ac:spMk id="154" creationId="{FF9DEA15-78BD-4750-AA18-B9F28A6D5AB8}"/>
          </ac:spMkLst>
        </pc:spChg>
        <pc:spChg chg="add del">
          <ac:chgData name="Eva Liselotte Lescrauwaet" userId="7935c837-d691-4b65-bdd3-f69ff67043bd" providerId="ADAL" clId="{425542CA-584C-435F-92D7-3072F1350E7A}" dt="2021-01-18T15:36:02.794" v="504" actId="26606"/>
          <ac:spMkLst>
            <pc:docMk/>
            <pc:sldMk cId="1768724654" sldId="2071"/>
            <ac:spMk id="156" creationId="{EA67B5B4-3A24-436E-B663-1B2EBFF8A0CD}"/>
          </ac:spMkLst>
        </pc:spChg>
        <pc:spChg chg="add del">
          <ac:chgData name="Eva Liselotte Lescrauwaet" userId="7935c837-d691-4b65-bdd3-f69ff67043bd" providerId="ADAL" clId="{425542CA-584C-435F-92D7-3072F1350E7A}" dt="2021-01-18T15:36:02.794" v="504" actId="26606"/>
          <ac:spMkLst>
            <pc:docMk/>
            <pc:sldMk cId="1768724654" sldId="2071"/>
            <ac:spMk id="157" creationId="{987FDF89-C993-41F4-A1B8-DBAFF16008A9}"/>
          </ac:spMkLst>
        </pc:spChg>
        <pc:spChg chg="add del">
          <ac:chgData name="Eva Liselotte Lescrauwaet" userId="7935c837-d691-4b65-bdd3-f69ff67043bd" providerId="ADAL" clId="{425542CA-584C-435F-92D7-3072F1350E7A}" dt="2021-01-18T15:36:02.794" v="504" actId="26606"/>
          <ac:spMkLst>
            <pc:docMk/>
            <pc:sldMk cId="1768724654" sldId="2071"/>
            <ac:spMk id="158" creationId="{64E585EA-75FD-4025-8270-F66A58A15CDA}"/>
          </ac:spMkLst>
        </pc:spChg>
        <pc:spChg chg="add">
          <ac:chgData name="Eva Liselotte Lescrauwaet" userId="7935c837-d691-4b65-bdd3-f69ff67043bd" providerId="ADAL" clId="{425542CA-584C-435F-92D7-3072F1350E7A}" dt="2021-01-18T15:36:02.794" v="504" actId="26606"/>
          <ac:spMkLst>
            <pc:docMk/>
            <pc:sldMk cId="1768724654" sldId="2071"/>
            <ac:spMk id="160" creationId="{BC4C4868-CB8F-4AF9-9CDB-8108F2C19B67}"/>
          </ac:spMkLst>
        </pc:spChg>
        <pc:spChg chg="add">
          <ac:chgData name="Eva Liselotte Lescrauwaet" userId="7935c837-d691-4b65-bdd3-f69ff67043bd" providerId="ADAL" clId="{425542CA-584C-435F-92D7-3072F1350E7A}" dt="2021-01-18T15:36:02.794" v="504" actId="26606"/>
          <ac:spMkLst>
            <pc:docMk/>
            <pc:sldMk cId="1768724654" sldId="2071"/>
            <ac:spMk id="161" creationId="{53E5B1A8-3AC9-4BD1-9BBC-78CA94F2D1BA}"/>
          </ac:spMkLst>
        </pc:spChg>
        <pc:grpChg chg="add del">
          <ac:chgData name="Eva Liselotte Lescrauwaet" userId="7935c837-d691-4b65-bdd3-f69ff67043bd" providerId="ADAL" clId="{425542CA-584C-435F-92D7-3072F1350E7A}" dt="2021-01-18T15:25:50.963" v="282" actId="26606"/>
          <ac:grpSpMkLst>
            <pc:docMk/>
            <pc:sldMk cId="1768724654" sldId="2071"/>
            <ac:grpSpMk id="17" creationId="{35EE815E-1BD3-4777-B652-6D98825BF66B}"/>
          </ac:grpSpMkLst>
        </pc:grpChg>
        <pc:grpChg chg="add del">
          <ac:chgData name="Eva Liselotte Lescrauwaet" userId="7935c837-d691-4b65-bdd3-f69ff67043bd" providerId="ADAL" clId="{425542CA-584C-435F-92D7-3072F1350E7A}" dt="2021-01-18T15:25:56.161" v="286" actId="26606"/>
          <ac:grpSpMkLst>
            <pc:docMk/>
            <pc:sldMk cId="1768724654" sldId="2071"/>
            <ac:grpSpMk id="25" creationId="{35EE815E-1BD3-4777-B652-6D98825BF66B}"/>
          </ac:grpSpMkLst>
        </pc:grpChg>
        <pc:grpChg chg="add del">
          <ac:chgData name="Eva Liselotte Lescrauwaet" userId="7935c837-d691-4b65-bdd3-f69ff67043bd" providerId="ADAL" clId="{425542CA-584C-435F-92D7-3072F1350E7A}" dt="2021-01-18T15:26:02.791" v="292" actId="26606"/>
          <ac:grpSpMkLst>
            <pc:docMk/>
            <pc:sldMk cId="1768724654" sldId="2071"/>
            <ac:grpSpMk id="36" creationId="{7B97D490-7127-408B-874C-DAD83F7773D7}"/>
          </ac:grpSpMkLst>
        </pc:grpChg>
        <pc:grpChg chg="add del">
          <ac:chgData name="Eva Liselotte Lescrauwaet" userId="7935c837-d691-4b65-bdd3-f69ff67043bd" providerId="ADAL" clId="{425542CA-584C-435F-92D7-3072F1350E7A}" dt="2021-01-18T15:26:52.331" v="312" actId="26606"/>
          <ac:grpSpMkLst>
            <pc:docMk/>
            <pc:sldMk cId="1768724654" sldId="2071"/>
            <ac:grpSpMk id="45" creationId="{35EE815E-1BD3-4777-B652-6D98825BF66B}"/>
          </ac:grpSpMkLst>
        </pc:grpChg>
        <pc:grpChg chg="add del">
          <ac:chgData name="Eva Liselotte Lescrauwaet" userId="7935c837-d691-4b65-bdd3-f69ff67043bd" providerId="ADAL" clId="{425542CA-584C-435F-92D7-3072F1350E7A}" dt="2021-01-18T15:26:45.903" v="305" actId="26606"/>
          <ac:grpSpMkLst>
            <pc:docMk/>
            <pc:sldMk cId="1768724654" sldId="2071"/>
            <ac:grpSpMk id="65" creationId="{5F892E19-92E7-4BB2-8C3F-DBDFE8D9D324}"/>
          </ac:grpSpMkLst>
        </pc:grpChg>
        <pc:cxnChg chg="add del">
          <ac:chgData name="Eva Liselotte Lescrauwaet" userId="7935c837-d691-4b65-bdd3-f69ff67043bd" providerId="ADAL" clId="{425542CA-584C-435F-92D7-3072F1350E7A}" dt="2021-01-18T15:26:41.237" v="303" actId="26606"/>
          <ac:cxnSpMkLst>
            <pc:docMk/>
            <pc:sldMk cId="1768724654" sldId="2071"/>
            <ac:cxnSpMk id="57" creationId="{EE504C98-6397-41C1-A8D8-2D9C4ED307E0}"/>
          </ac:cxnSpMkLst>
        </pc:cxnChg>
      </pc:sldChg>
      <pc:sldChg chg="addSp delSp modSp add mod setBg setClrOvrMap">
        <pc:chgData name="Eva Liselotte Lescrauwaet" userId="7935c837-d691-4b65-bdd3-f69ff67043bd" providerId="ADAL" clId="{425542CA-584C-435F-92D7-3072F1350E7A}" dt="2021-01-18T15:34:09.968" v="482" actId="1038"/>
        <pc:sldMkLst>
          <pc:docMk/>
          <pc:sldMk cId="4193942674" sldId="2072"/>
        </pc:sldMkLst>
        <pc:spChg chg="mod">
          <ac:chgData name="Eva Liselotte Lescrauwaet" userId="7935c837-d691-4b65-bdd3-f69ff67043bd" providerId="ADAL" clId="{425542CA-584C-435F-92D7-3072F1350E7A}" dt="2021-01-18T15:34:01.152" v="470" actId="1035"/>
          <ac:spMkLst>
            <pc:docMk/>
            <pc:sldMk cId="4193942674" sldId="2072"/>
            <ac:spMk id="2" creationId="{E80D07F6-71F0-4348-9DE3-304F8A2EC101}"/>
          </ac:spMkLst>
        </pc:spChg>
        <pc:spChg chg="del mod">
          <ac:chgData name="Eva Liselotte Lescrauwaet" userId="7935c837-d691-4b65-bdd3-f69ff67043bd" providerId="ADAL" clId="{425542CA-584C-435F-92D7-3072F1350E7A}" dt="2021-01-18T15:33:03.923" v="431"/>
          <ac:spMkLst>
            <pc:docMk/>
            <pc:sldMk cId="4193942674" sldId="2072"/>
            <ac:spMk id="3" creationId="{901A72D1-C5B9-4629-9ECE-012E3B024C13}"/>
          </ac:spMkLst>
        </pc:spChg>
        <pc:spChg chg="add del">
          <ac:chgData name="Eva Liselotte Lescrauwaet" userId="7935c837-d691-4b65-bdd3-f69ff67043bd" providerId="ADAL" clId="{425542CA-584C-435F-92D7-3072F1350E7A}" dt="2021-01-18T15:33:13.418" v="432" actId="26606"/>
          <ac:spMkLst>
            <pc:docMk/>
            <pc:sldMk cId="4193942674" sldId="2072"/>
            <ac:spMk id="8" creationId="{2BD55E05-51A2-4173-A7FA-869DE4F71AC3}"/>
          </ac:spMkLst>
        </pc:spChg>
        <pc:spChg chg="add">
          <ac:chgData name="Eva Liselotte Lescrauwaet" userId="7935c837-d691-4b65-bdd3-f69ff67043bd" providerId="ADAL" clId="{425542CA-584C-435F-92D7-3072F1350E7A}" dt="2021-01-18T15:33:13.418" v="432" actId="26606"/>
          <ac:spMkLst>
            <pc:docMk/>
            <pc:sldMk cId="4193942674" sldId="2072"/>
            <ac:spMk id="13" creationId="{3B0DF90E-6BAD-4E82-8FDF-717C9A357378}"/>
          </ac:spMkLst>
        </pc:spChg>
        <pc:spChg chg="add">
          <ac:chgData name="Eva Liselotte Lescrauwaet" userId="7935c837-d691-4b65-bdd3-f69ff67043bd" providerId="ADAL" clId="{425542CA-584C-435F-92D7-3072F1350E7A}" dt="2021-01-18T15:33:13.418" v="432" actId="26606"/>
          <ac:spMkLst>
            <pc:docMk/>
            <pc:sldMk cId="4193942674" sldId="2072"/>
            <ac:spMk id="15" creationId="{13DCC859-0434-4BB8-B6C5-09C88AE698FB}"/>
          </ac:spMkLst>
        </pc:spChg>
        <pc:spChg chg="add">
          <ac:chgData name="Eva Liselotte Lescrauwaet" userId="7935c837-d691-4b65-bdd3-f69ff67043bd" providerId="ADAL" clId="{425542CA-584C-435F-92D7-3072F1350E7A}" dt="2021-01-18T15:33:13.418" v="432" actId="26606"/>
          <ac:spMkLst>
            <pc:docMk/>
            <pc:sldMk cId="4193942674" sldId="2072"/>
            <ac:spMk id="17" creationId="{08E7ACFB-B791-4C23-8B17-013FEDC09A89}"/>
          </ac:spMkLst>
        </pc:spChg>
        <pc:graphicFrameChg chg="add mod">
          <ac:chgData name="Eva Liselotte Lescrauwaet" userId="7935c837-d691-4b65-bdd3-f69ff67043bd" providerId="ADAL" clId="{425542CA-584C-435F-92D7-3072F1350E7A}" dt="2021-01-18T15:34:06.028" v="480" actId="1035"/>
          <ac:graphicFrameMkLst>
            <pc:docMk/>
            <pc:sldMk cId="4193942674" sldId="2072"/>
            <ac:graphicFrameMk id="5" creationId="{DC8CDE6C-8E4F-414D-B273-61893E2C5103}"/>
          </ac:graphicFrameMkLst>
        </pc:graphicFrameChg>
        <pc:picChg chg="add mod">
          <ac:chgData name="Eva Liselotte Lescrauwaet" userId="7935c837-d691-4b65-bdd3-f69ff67043bd" providerId="ADAL" clId="{425542CA-584C-435F-92D7-3072F1350E7A}" dt="2021-01-18T15:34:09.968" v="482" actId="1038"/>
          <ac:picMkLst>
            <pc:docMk/>
            <pc:sldMk cId="4193942674" sldId="2072"/>
            <ac:picMk id="9" creationId="{0B747EE1-951B-4B7A-BF2D-5A1C5CC6A526}"/>
          </ac:picMkLst>
        </pc:picChg>
      </pc:sldChg>
    </pc:docChg>
  </pc:docChgLst>
  <pc:docChgLst>
    <pc:chgData name="Alexander V. Danilenko" userId="e57eadb3-7af0-457d-99f2-4a95a066d4d3" providerId="ADAL" clId="{624AB7A1-42C5-497C-A780-AA35759F0BDD}"/>
    <pc:docChg chg="undo custSel mod modSld">
      <pc:chgData name="Alexander V. Danilenko" userId="e57eadb3-7af0-457d-99f2-4a95a066d4d3" providerId="ADAL" clId="{624AB7A1-42C5-497C-A780-AA35759F0BDD}" dt="2021-01-18T14:55:20.102" v="10" actId="26606"/>
      <pc:docMkLst>
        <pc:docMk/>
      </pc:docMkLst>
      <pc:sldChg chg="addSp delSp modSp mod setBg setClrOvrMap">
        <pc:chgData name="Alexander V. Danilenko" userId="e57eadb3-7af0-457d-99f2-4a95a066d4d3" providerId="ADAL" clId="{624AB7A1-42C5-497C-A780-AA35759F0BDD}" dt="2021-01-18T14:55:20.102" v="10" actId="26606"/>
        <pc:sldMkLst>
          <pc:docMk/>
          <pc:sldMk cId="4271841392" sldId="2065"/>
        </pc:sldMkLst>
        <pc:spChg chg="mod">
          <ac:chgData name="Alexander V. Danilenko" userId="e57eadb3-7af0-457d-99f2-4a95a066d4d3" providerId="ADAL" clId="{624AB7A1-42C5-497C-A780-AA35759F0BDD}" dt="2021-01-18T14:55:20.102" v="10" actId="26606"/>
          <ac:spMkLst>
            <pc:docMk/>
            <pc:sldMk cId="4271841392" sldId="2065"/>
            <ac:spMk id="2" creationId="{1FEA0C41-ABF1-41AD-ABE2-9A1FB76D13D7}"/>
          </ac:spMkLst>
        </pc:spChg>
        <pc:spChg chg="mod">
          <ac:chgData name="Alexander V. Danilenko" userId="e57eadb3-7af0-457d-99f2-4a95a066d4d3" providerId="ADAL" clId="{624AB7A1-42C5-497C-A780-AA35759F0BDD}" dt="2021-01-18T14:55:20.102" v="10" actId="26606"/>
          <ac:spMkLst>
            <pc:docMk/>
            <pc:sldMk cId="4271841392" sldId="2065"/>
            <ac:spMk id="3" creationId="{4C58D88B-DDE8-425D-B1F7-FFDEB9D65CC0}"/>
          </ac:spMkLst>
        </pc:spChg>
        <pc:spChg chg="add del">
          <ac:chgData name="Alexander V. Danilenko" userId="e57eadb3-7af0-457d-99f2-4a95a066d4d3" providerId="ADAL" clId="{624AB7A1-42C5-497C-A780-AA35759F0BDD}" dt="2021-01-18T14:55:17.888" v="7" actId="26606"/>
          <ac:spMkLst>
            <pc:docMk/>
            <pc:sldMk cId="4271841392" sldId="2065"/>
            <ac:spMk id="10" creationId="{0671A8AE-40A1-4631-A6B8-581AFF065482}"/>
          </ac:spMkLst>
        </pc:spChg>
        <pc:spChg chg="add del">
          <ac:chgData name="Alexander V. Danilenko" userId="e57eadb3-7af0-457d-99f2-4a95a066d4d3" providerId="ADAL" clId="{624AB7A1-42C5-497C-A780-AA35759F0BDD}" dt="2021-01-18T14:55:17.888" v="7" actId="26606"/>
          <ac:spMkLst>
            <pc:docMk/>
            <pc:sldMk cId="4271841392" sldId="2065"/>
            <ac:spMk id="12" creationId="{AB58EF07-17C2-48CF-ABB0-EEF1F17CB8F0}"/>
          </ac:spMkLst>
        </pc:spChg>
        <pc:spChg chg="add del">
          <ac:chgData name="Alexander V. Danilenko" userId="e57eadb3-7af0-457d-99f2-4a95a066d4d3" providerId="ADAL" clId="{624AB7A1-42C5-497C-A780-AA35759F0BDD}" dt="2021-01-18T14:55:17.888" v="7" actId="26606"/>
          <ac:spMkLst>
            <pc:docMk/>
            <pc:sldMk cId="4271841392" sldId="2065"/>
            <ac:spMk id="14" creationId="{AF2F604E-43BE-4DC3-B983-E071523364F8}"/>
          </ac:spMkLst>
        </pc:spChg>
        <pc:spChg chg="add del">
          <ac:chgData name="Alexander V. Danilenko" userId="e57eadb3-7af0-457d-99f2-4a95a066d4d3" providerId="ADAL" clId="{624AB7A1-42C5-497C-A780-AA35759F0BDD}" dt="2021-01-18T14:55:17.888" v="7" actId="26606"/>
          <ac:spMkLst>
            <pc:docMk/>
            <pc:sldMk cId="4271841392" sldId="2065"/>
            <ac:spMk id="16" creationId="{08C9B587-E65E-4B52-B37C-ABEBB6E87928}"/>
          </ac:spMkLst>
        </pc:spChg>
        <pc:spChg chg="add del">
          <ac:chgData name="Alexander V. Danilenko" userId="e57eadb3-7af0-457d-99f2-4a95a066d4d3" providerId="ADAL" clId="{624AB7A1-42C5-497C-A780-AA35759F0BDD}" dt="2021-01-18T14:55:20.017" v="9" actId="26606"/>
          <ac:spMkLst>
            <pc:docMk/>
            <pc:sldMk cId="4271841392" sldId="2065"/>
            <ac:spMk id="18" creationId="{71B2258F-86CA-4D4D-8270-BC05FCDEBFB3}"/>
          </ac:spMkLst>
        </pc:spChg>
        <pc:spChg chg="add">
          <ac:chgData name="Alexander V. Danilenko" userId="e57eadb3-7af0-457d-99f2-4a95a066d4d3" providerId="ADAL" clId="{624AB7A1-42C5-497C-A780-AA35759F0BDD}" dt="2021-01-18T14:55:20.102" v="10" actId="26606"/>
          <ac:spMkLst>
            <pc:docMk/>
            <pc:sldMk cId="4271841392" sldId="2065"/>
            <ac:spMk id="20" creationId="{E20EB187-900F-4AF5-813B-101456D9FD39}"/>
          </ac:spMkLst>
        </pc:spChg>
        <pc:picChg chg="add mod ord">
          <ac:chgData name="Alexander V. Danilenko" userId="e57eadb3-7af0-457d-99f2-4a95a066d4d3" providerId="ADAL" clId="{624AB7A1-42C5-497C-A780-AA35759F0BDD}" dt="2021-01-18T14:55:20.102" v="10" actId="26606"/>
          <ac:picMkLst>
            <pc:docMk/>
            <pc:sldMk cId="4271841392" sldId="2065"/>
            <ac:picMk id="5" creationId="{35C4201F-D7A6-4CE4-B310-A9862CEE90A5}"/>
          </ac:picMkLst>
        </pc:picChg>
        <pc:cxnChg chg="add">
          <ac:chgData name="Alexander V. Danilenko" userId="e57eadb3-7af0-457d-99f2-4a95a066d4d3" providerId="ADAL" clId="{624AB7A1-42C5-497C-A780-AA35759F0BDD}" dt="2021-01-18T14:55:20.102" v="10" actId="26606"/>
          <ac:cxnSpMkLst>
            <pc:docMk/>
            <pc:sldMk cId="4271841392" sldId="2065"/>
            <ac:cxnSpMk id="21" creationId="{624D17C8-E9C2-48A4-AA36-D7048A6CCC41}"/>
          </ac:cxnSpMkLst>
        </pc:cxnChg>
      </pc:sldChg>
      <pc:sldChg chg="modSp delCm">
        <pc:chgData name="Alexander V. Danilenko" userId="e57eadb3-7af0-457d-99f2-4a95a066d4d3" providerId="ADAL" clId="{624AB7A1-42C5-497C-A780-AA35759F0BDD}" dt="2021-01-18T14:46:13.731" v="2" actId="1592"/>
        <pc:sldMkLst>
          <pc:docMk/>
          <pc:sldMk cId="478996606" sldId="2066"/>
        </pc:sldMkLst>
        <pc:spChg chg="mod">
          <ac:chgData name="Alexander V. Danilenko" userId="e57eadb3-7af0-457d-99f2-4a95a066d4d3" providerId="ADAL" clId="{624AB7A1-42C5-497C-A780-AA35759F0BDD}" dt="2021-01-18T14:45:45.817" v="1" actId="27636"/>
          <ac:spMkLst>
            <pc:docMk/>
            <pc:sldMk cId="478996606" sldId="2066"/>
            <ac:spMk id="3" creationId="{0EBCD759-E71B-4482-AD00-7E95B9FEAE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Water Sector Investment allocations, UGX Billion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074-414A-A86F-0A471927C6F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074-414A-A86F-0A471927C6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074-414A-A86F-0A471927C6F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074-414A-A86F-0A471927C6F8}"/>
              </c:ext>
            </c:extLst>
          </c:dPt>
          <c:cat>
            <c:strRef>
              <c:f>Sheet1!$B$11:$B$14</c:f>
              <c:strCache>
                <c:ptCount val="4"/>
                <c:pt idx="0">
                  <c:v>Rural water supply</c:v>
                </c:pt>
                <c:pt idx="1">
                  <c:v>Urban water supply</c:v>
                </c:pt>
                <c:pt idx="2">
                  <c:v>Water for Production</c:v>
                </c:pt>
                <c:pt idx="3">
                  <c:v>Natural Resources management</c:v>
                </c:pt>
              </c:strCache>
            </c:strRef>
          </c:cat>
          <c:val>
            <c:numRef>
              <c:f>Sheet1!$C$11:$C$14</c:f>
              <c:numCache>
                <c:formatCode>General</c:formatCode>
                <c:ptCount val="4"/>
                <c:pt idx="0">
                  <c:v>133.94999999999999</c:v>
                </c:pt>
                <c:pt idx="1">
                  <c:v>621.35</c:v>
                </c:pt>
                <c:pt idx="2">
                  <c:v>87.26</c:v>
                </c:pt>
                <c:pt idx="3">
                  <c:v>21</c:v>
                </c:pt>
              </c:numCache>
            </c:numRef>
          </c:val>
          <c:extLst>
            <c:ext xmlns:c16="http://schemas.microsoft.com/office/drawing/2014/chart" uri="{C3380CC4-5D6E-409C-BE32-E72D297353CC}">
              <c16:uniqueId val="{00000008-D074-414A-A86F-0A471927C6F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D9D88-61A5-407F-BF71-67C5CCF8B0A3}"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24F94-BF40-4FEE-B622-9751FDE16681}" type="slidenum">
              <a:rPr lang="en-US" smtClean="0"/>
              <a:t>‹#›</a:t>
            </a:fld>
            <a:endParaRPr lang="en-US"/>
          </a:p>
        </p:txBody>
      </p:sp>
    </p:spTree>
    <p:extLst>
      <p:ext uri="{BB962C8B-B14F-4D97-AF65-F5344CB8AC3E}">
        <p14:creationId xmlns:p14="http://schemas.microsoft.com/office/powerpoint/2010/main" val="240983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Maps on the right side present water stress risk in Uganda in 2008 and 2035. You can see increase in red (extreme risk of water stress) and orange (high risk). From WB Uganda Climate risk country profile, 2020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C5EC8-6FC7-4173-85A4-A7890CF5C7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79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Water Supply and Sanitation </a:t>
            </a:r>
            <a:r>
              <a:rPr lang="en-US" dirty="0" err="1"/>
              <a:t>Programme</a:t>
            </a:r>
            <a:r>
              <a:rPr lang="en-US" dirty="0"/>
              <a:t>:- (Total capital investment of UGX 133.95bn bn) construction of 9 gravity Flow Schemes, Retention for 3 GFS, one Highway Sanitation facility; 40 solar powered Water Supply systems, drilling 285 hand pump wells,100 production wells drilled,70 large diameter wells drilled. </a:t>
            </a:r>
            <a:br>
              <a:rPr lang="en-US" dirty="0"/>
            </a:br>
            <a:br>
              <a:rPr lang="en-US" dirty="0"/>
            </a:br>
            <a:r>
              <a:rPr lang="en-US" dirty="0"/>
              <a:t>Urban water supply and sanitation </a:t>
            </a:r>
            <a:r>
              <a:rPr lang="en-US" dirty="0" err="1"/>
              <a:t>programme</a:t>
            </a:r>
            <a:r>
              <a:rPr lang="en-US" dirty="0"/>
              <a:t> (Total capital investment of UGX 621bn)- This will facilitate the construction of 30 Water Supply and Sanitation systems; Rehabilitation of the Piped Water Supply and Sanitation Systems, Complete construction of 4 FSM, 10 Feasibility Studies, Commence Development and Complete Bulk Water Transfer Master Plan, Detailed Designs for 15 Water Supply and Sanitation Systems Developed, </a:t>
            </a:r>
            <a:br>
              <a:rPr lang="en-US" dirty="0"/>
            </a:br>
            <a:br>
              <a:rPr lang="en-US" dirty="0"/>
            </a:br>
            <a:r>
              <a:rPr lang="en-US" dirty="0"/>
              <a:t>Public and Institutional Sanitation Facilities constructed in 5 Towns. </a:t>
            </a:r>
          </a:p>
          <a:p>
            <a:endParaRPr lang="en-US" dirty="0"/>
          </a:p>
          <a:p>
            <a:r>
              <a:rPr lang="en-US" dirty="0"/>
              <a:t>Water for Production </a:t>
            </a:r>
            <a:r>
              <a:rPr lang="en-US" dirty="0" err="1"/>
              <a:t>Programme</a:t>
            </a:r>
            <a:r>
              <a:rPr lang="en-US" dirty="0"/>
              <a:t>: (Total capital investment of UGX 87.26bn). This will facilitate the construction of Bulk Water Supply Schemes including Feasibility Studies for Mega irrigation schemes; Completion of </a:t>
            </a:r>
            <a:r>
              <a:rPr lang="en-US" dirty="0" err="1"/>
              <a:t>Rwengaaju</a:t>
            </a:r>
            <a:r>
              <a:rPr lang="en-US" dirty="0"/>
              <a:t> irrigation scheme in Kabarole District, construction of 12 small scale solar powered irrigation schemes, 20 parish valley tanks,30 small scale irrigation schemes. </a:t>
            </a:r>
          </a:p>
          <a:p>
            <a:br>
              <a:rPr lang="en-US" dirty="0"/>
            </a:br>
            <a:r>
              <a:rPr lang="en-US" dirty="0"/>
              <a:t>Natural Resources Management </a:t>
            </a:r>
            <a:r>
              <a:rPr lang="en-US" dirty="0" err="1"/>
              <a:t>programme</a:t>
            </a:r>
            <a:r>
              <a:rPr lang="en-US" dirty="0"/>
              <a:t>: (Total capital investment of UGX 21 bn ) This will facilitate purchase of Specialized Machinery &amp; Equipment, Assorted tree seedlings for planting in catchment areas, irrigation schemes and other </a:t>
            </a:r>
            <a:br>
              <a:rPr lang="en-US" dirty="0"/>
            </a:br>
            <a:br>
              <a:rPr lang="en-US" dirty="0"/>
            </a:br>
            <a:r>
              <a:rPr lang="en-US" dirty="0"/>
              <a:t>Micro Irrigation schemes procured. Policy, planning and support services (Total capital investment of UGX 7bn ) Construction extension of student dormitory to 100% completion levels . Staff houses renovated and college internal roads resealed; Completion of the regional Ministry of Water and Environment offices.</a:t>
            </a:r>
          </a:p>
          <a:p>
            <a:endParaRPr lang="en-US" dirty="0"/>
          </a:p>
        </p:txBody>
      </p:sp>
      <p:sp>
        <p:nvSpPr>
          <p:cNvPr id="4" name="Slide Number Placeholder 3"/>
          <p:cNvSpPr>
            <a:spLocks noGrp="1"/>
          </p:cNvSpPr>
          <p:nvPr>
            <p:ph type="sldNum" sz="quarter" idx="5"/>
          </p:nvPr>
        </p:nvSpPr>
        <p:spPr/>
        <p:txBody>
          <a:bodyPr/>
          <a:lstStyle/>
          <a:p>
            <a:fld id="{7BF24F94-BF40-4FEE-B622-9751FDE16681}" type="slidenum">
              <a:rPr lang="en-US" smtClean="0"/>
              <a:t>5</a:t>
            </a:fld>
            <a:endParaRPr lang="en-US"/>
          </a:p>
        </p:txBody>
      </p:sp>
    </p:spTree>
    <p:extLst>
      <p:ext uri="{BB962C8B-B14F-4D97-AF65-F5344CB8AC3E}">
        <p14:creationId xmlns:p14="http://schemas.microsoft.com/office/powerpoint/2010/main" val="74101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24F94-BF40-4FEE-B622-9751FDE16681}" type="slidenum">
              <a:rPr lang="en-US" smtClean="0"/>
              <a:t>9</a:t>
            </a:fld>
            <a:endParaRPr lang="en-US"/>
          </a:p>
        </p:txBody>
      </p:sp>
    </p:spTree>
    <p:extLst>
      <p:ext uri="{BB962C8B-B14F-4D97-AF65-F5344CB8AC3E}">
        <p14:creationId xmlns:p14="http://schemas.microsoft.com/office/powerpoint/2010/main" val="347175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B3EE-0D6F-4E3B-ADA0-C8A0E1A65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A4C1A2-9317-4943-A3E9-5E70826B3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8AA060-F68C-4743-A885-EDC336432F3A}"/>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9433764E-253B-4C26-8607-567583670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380A0-36EF-42FB-AB9C-8FD321E5D65F}"/>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180953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9FF-700C-47AD-B0E3-A14135EE9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35C7A4-4F80-4A36-A85F-765CBA444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A4114-172F-42E6-9A17-D4E086C036F5}"/>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2488418D-8652-4FF3-AE37-9AD68812E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0A1A0-9147-43CC-815D-E85DD11EF87C}"/>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217266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50E92-E878-423E-9820-81E45C122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C5AB5-079C-4E43-BE0C-21F3FEBE5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35DC9-ED17-4EAC-86A8-AF690BA856C4}"/>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9B0622EE-0478-498C-8A6A-9973F3D41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AC0ED-A3AB-4FB0-A6FB-12FB7FCA2CE5}"/>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67100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3664794" y="0"/>
            <a:ext cx="8527206" cy="6858000"/>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58000">
                <a:moveTo>
                  <a:pt x="2971144" y="0"/>
                </a:moveTo>
                <a:lnTo>
                  <a:pt x="7752484" y="0"/>
                </a:lnTo>
                <a:lnTo>
                  <a:pt x="7863964" y="173070"/>
                </a:lnTo>
                <a:cubicBezTo>
                  <a:pt x="8062644" y="498922"/>
                  <a:pt x="8227177" y="842128"/>
                  <a:pt x="8367759" y="1196300"/>
                </a:cubicBezTo>
                <a:lnTo>
                  <a:pt x="8527206" y="1631659"/>
                </a:lnTo>
                <a:lnTo>
                  <a:pt x="8527206" y="6858000"/>
                </a:lnTo>
                <a:lnTo>
                  <a:pt x="1968306" y="6858000"/>
                </a:lnTo>
                <a:lnTo>
                  <a:pt x="1963205" y="6855630"/>
                </a:lnTo>
                <a:cubicBezTo>
                  <a:pt x="1660296" y="6708000"/>
                  <a:pt x="1369305" y="6540949"/>
                  <a:pt x="1098144" y="6340068"/>
                </a:cubicBezTo>
                <a:cubicBezTo>
                  <a:pt x="846763" y="6153646"/>
                  <a:pt x="618854" y="5943079"/>
                  <a:pt x="430707" y="5690993"/>
                </a:cubicBezTo>
                <a:cubicBezTo>
                  <a:pt x="160576" y="5328514"/>
                  <a:pt x="10446" y="4923475"/>
                  <a:pt x="561" y="4468699"/>
                </a:cubicBezTo>
                <a:cubicBezTo>
                  <a:pt x="-3349" y="4292282"/>
                  <a:pt x="13298" y="4117477"/>
                  <a:pt x="47377" y="3944319"/>
                </a:cubicBezTo>
                <a:cubicBezTo>
                  <a:pt x="54591" y="3907531"/>
                  <a:pt x="57532" y="3870032"/>
                  <a:pt x="62248" y="3832572"/>
                </a:cubicBezTo>
                <a:cubicBezTo>
                  <a:pt x="77858" y="3774545"/>
                  <a:pt x="93468" y="3716519"/>
                  <a:pt x="108969" y="3658898"/>
                </a:cubicBezTo>
                <a:cubicBezTo>
                  <a:pt x="119050" y="3636370"/>
                  <a:pt x="131522" y="3614925"/>
                  <a:pt x="139210" y="3591318"/>
                </a:cubicBezTo>
                <a:cubicBezTo>
                  <a:pt x="227692" y="3320526"/>
                  <a:pt x="347049" y="3062829"/>
                  <a:pt x="486668" y="2814496"/>
                </a:cubicBezTo>
                <a:cubicBezTo>
                  <a:pt x="676736" y="2476606"/>
                  <a:pt x="899048" y="2160010"/>
                  <a:pt x="1140836" y="1857357"/>
                </a:cubicBezTo>
                <a:cubicBezTo>
                  <a:pt x="1492243" y="1416226"/>
                  <a:pt x="1878074" y="1006548"/>
                  <a:pt x="2283959" y="615316"/>
                </a:cubicBezTo>
                <a:cubicBezTo>
                  <a:pt x="2480507" y="426033"/>
                  <a:pt x="2681614" y="242218"/>
                  <a:pt x="2889393" y="66398"/>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3470961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790F-3E1F-46C0-B959-14E4E4E81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37F57-6859-483E-8F9E-F550B6F47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43B37-C502-44FD-9EC7-34A847C88B71}"/>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DE7581E9-FC7A-4B80-99B4-C451B906F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78726-0B4E-4F78-A2DB-F4900763C5DD}"/>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78497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3FF4-EF39-4598-BDE8-3E765E289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C1C89-6D52-492C-9F34-29CA75F68E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12059-EB5D-40C9-88C5-FAB28CEBC97A}"/>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124F3D7A-6E13-42D9-B3D6-C860FB637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7C0FE-0E64-4352-A0F1-7B5341377EBF}"/>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54022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4C5E-FA8D-49EC-9D62-410667D8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51320-1BA3-4114-8F7D-882D6E4F7E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3CCC4-1123-46A6-A011-F62EFE3E6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6BDEAE-0F85-4A28-AF98-8D02E5318263}"/>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6" name="Footer Placeholder 5">
            <a:extLst>
              <a:ext uri="{FF2B5EF4-FFF2-40B4-BE49-F238E27FC236}">
                <a16:creationId xmlns:a16="http://schemas.microsoft.com/office/drawing/2014/main" id="{F919AC5D-E52F-45C0-ABC0-3D2DBD781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C1E90-8381-48D8-A8A0-0FF4260A8910}"/>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132840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3688-9B6F-4505-A042-8E90546F18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59386-AAD1-4683-9D31-6B8EC5E53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42DA3-2353-498E-A503-559F28FB3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FE9543-7FD5-453A-9CAE-12F04A32D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0E963-3EAC-4107-8AA6-B3DD721D2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C6291-4096-42B9-9F31-DFD7E685B523}"/>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8" name="Footer Placeholder 7">
            <a:extLst>
              <a:ext uri="{FF2B5EF4-FFF2-40B4-BE49-F238E27FC236}">
                <a16:creationId xmlns:a16="http://schemas.microsoft.com/office/drawing/2014/main" id="{6C4E950E-F27F-496C-B8B7-BA003C0BC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2F93BE-1185-46FB-AA77-C9FB657A7132}"/>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48289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7AA6-8B54-4174-A65F-629965A1F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BF733C-CFB6-45BA-B7A4-799B90B41CC7}"/>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4" name="Footer Placeholder 3">
            <a:extLst>
              <a:ext uri="{FF2B5EF4-FFF2-40B4-BE49-F238E27FC236}">
                <a16:creationId xmlns:a16="http://schemas.microsoft.com/office/drawing/2014/main" id="{00C06916-31B2-4B49-8A96-E7A50D5F4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CFA6A-B4D8-4CEE-A2BB-756DFD0D3D96}"/>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209464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0590D-0E87-417D-9FC3-F7762E3E29B1}"/>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3" name="Footer Placeholder 2">
            <a:extLst>
              <a:ext uri="{FF2B5EF4-FFF2-40B4-BE49-F238E27FC236}">
                <a16:creationId xmlns:a16="http://schemas.microsoft.com/office/drawing/2014/main" id="{5CF5A721-E1DD-4030-B129-E5CA0ADFF6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9C849C-F65A-4509-80D6-46210D4C5F95}"/>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11998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7F9D-0DF6-4E56-B1D1-91AFF97AD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E7CB6-D643-4C83-A33F-E424B52F4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53CBE6-565B-45DE-BA15-016EA55C5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31589-B518-402F-91E3-75502E549BD4}"/>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6" name="Footer Placeholder 5">
            <a:extLst>
              <a:ext uri="{FF2B5EF4-FFF2-40B4-BE49-F238E27FC236}">
                <a16:creationId xmlns:a16="http://schemas.microsoft.com/office/drawing/2014/main" id="{37A7290C-DA5C-4EEC-8057-DFE06CB4D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3B2D6-1575-468D-A8E9-F082CF9576A3}"/>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07414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7778-5C46-4265-B793-63E572028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254284-C2B6-4014-BFDF-43CAE1687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142AD-83A3-4959-8E83-C7F5DF118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E3C1D-58AB-4414-B8CF-358C8FB277AF}"/>
              </a:ext>
            </a:extLst>
          </p:cNvPr>
          <p:cNvSpPr>
            <a:spLocks noGrp="1"/>
          </p:cNvSpPr>
          <p:nvPr>
            <p:ph type="dt" sz="half" idx="10"/>
          </p:nvPr>
        </p:nvSpPr>
        <p:spPr/>
        <p:txBody>
          <a:bodyPr/>
          <a:lstStyle/>
          <a:p>
            <a:fld id="{EE92DC60-B4B6-45CD-8AA4-F5DD29BEF301}" type="datetimeFigureOut">
              <a:rPr lang="en-US" smtClean="0"/>
              <a:t>1/18/2021</a:t>
            </a:fld>
            <a:endParaRPr lang="en-US"/>
          </a:p>
        </p:txBody>
      </p:sp>
      <p:sp>
        <p:nvSpPr>
          <p:cNvPr id="6" name="Footer Placeholder 5">
            <a:extLst>
              <a:ext uri="{FF2B5EF4-FFF2-40B4-BE49-F238E27FC236}">
                <a16:creationId xmlns:a16="http://schemas.microsoft.com/office/drawing/2014/main" id="{3E4F8D2A-5331-49F2-9096-E67F43CE9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5EF1C-2DD7-4D5B-BD78-6E08FC34C1C1}"/>
              </a:ext>
            </a:extLst>
          </p:cNvPr>
          <p:cNvSpPr>
            <a:spLocks noGrp="1"/>
          </p:cNvSpPr>
          <p:nvPr>
            <p:ph type="sldNum" sz="quarter" idx="12"/>
          </p:nvPr>
        </p:nvSpPr>
        <p:spPr/>
        <p:txBody>
          <a:bodyPr/>
          <a:lstStyle/>
          <a:p>
            <a:fld id="{6100BFFE-26DB-4AB2-8413-24799A156461}" type="slidenum">
              <a:rPr lang="en-US" smtClean="0"/>
              <a:t>‹#›</a:t>
            </a:fld>
            <a:endParaRPr lang="en-US"/>
          </a:p>
        </p:txBody>
      </p:sp>
    </p:spTree>
    <p:extLst>
      <p:ext uri="{BB962C8B-B14F-4D97-AF65-F5344CB8AC3E}">
        <p14:creationId xmlns:p14="http://schemas.microsoft.com/office/powerpoint/2010/main" val="32904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9C4698-C5ED-494F-B4D0-6A650684F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AB0C92-062C-4CB1-B69A-194435FAF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D3C6C-BEAF-418D-BD6E-1475781E0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2DC60-B4B6-45CD-8AA4-F5DD29BEF301}" type="datetimeFigureOut">
              <a:rPr lang="en-US" smtClean="0"/>
              <a:t>1/18/2021</a:t>
            </a:fld>
            <a:endParaRPr lang="en-US"/>
          </a:p>
        </p:txBody>
      </p:sp>
      <p:sp>
        <p:nvSpPr>
          <p:cNvPr id="5" name="Footer Placeholder 4">
            <a:extLst>
              <a:ext uri="{FF2B5EF4-FFF2-40B4-BE49-F238E27FC236}">
                <a16:creationId xmlns:a16="http://schemas.microsoft.com/office/drawing/2014/main" id="{C00001F1-4D90-4583-BB51-14FBF06C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7060F8-A774-46D5-BA7D-5F0931609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0BFFE-26DB-4AB2-8413-24799A156461}" type="slidenum">
              <a:rPr lang="en-US" smtClean="0"/>
              <a:t>‹#›</a:t>
            </a:fld>
            <a:endParaRPr lang="en-US"/>
          </a:p>
        </p:txBody>
      </p:sp>
    </p:spTree>
    <p:extLst>
      <p:ext uri="{BB962C8B-B14F-4D97-AF65-F5344CB8AC3E}">
        <p14:creationId xmlns:p14="http://schemas.microsoft.com/office/powerpoint/2010/main" val="377372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10;&#10;Description automatically generated">
            <a:extLst>
              <a:ext uri="{FF2B5EF4-FFF2-40B4-BE49-F238E27FC236}">
                <a16:creationId xmlns:a16="http://schemas.microsoft.com/office/drawing/2014/main" id="{35C4201F-D7A6-4CE4-B310-A9862CEE90A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EA0C41-ABF1-41AD-ABE2-9A1FB76D13D7}"/>
              </a:ext>
            </a:extLst>
          </p:cNvPr>
          <p:cNvSpPr>
            <a:spLocks noGrp="1"/>
          </p:cNvSpPr>
          <p:nvPr>
            <p:ph type="ctrTitle"/>
          </p:nvPr>
        </p:nvSpPr>
        <p:spPr>
          <a:xfrm>
            <a:off x="4387349" y="1200152"/>
            <a:ext cx="6897171" cy="4457696"/>
          </a:xfrm>
        </p:spPr>
        <p:txBody>
          <a:bodyPr anchor="ctr">
            <a:normAutofit/>
          </a:bodyPr>
          <a:lstStyle/>
          <a:p>
            <a:pPr algn="l"/>
            <a:r>
              <a:rPr lang="en-US" sz="8000">
                <a:solidFill>
                  <a:srgbClr val="FFFFFF"/>
                </a:solidFill>
              </a:rPr>
              <a:t>Water and Sanitation DPG</a:t>
            </a:r>
          </a:p>
        </p:txBody>
      </p:sp>
      <p:sp>
        <p:nvSpPr>
          <p:cNvPr id="3" name="Subtitle 2">
            <a:extLst>
              <a:ext uri="{FF2B5EF4-FFF2-40B4-BE49-F238E27FC236}">
                <a16:creationId xmlns:a16="http://schemas.microsoft.com/office/drawing/2014/main" id="{4C58D88B-DDE8-425D-B1F7-FFDEB9D65CC0}"/>
              </a:ext>
            </a:extLst>
          </p:cNvPr>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Harriet Nattabi</a:t>
            </a:r>
          </a:p>
          <a:p>
            <a:pPr algn="r"/>
            <a:r>
              <a:rPr lang="en-US" sz="2800">
                <a:solidFill>
                  <a:srgbClr val="FFFFFF"/>
                </a:solidFill>
              </a:rPr>
              <a:t>Alexander Danilenko</a:t>
            </a:r>
          </a:p>
        </p:txBody>
      </p:sp>
      <p:cxnSp>
        <p:nvCxnSpPr>
          <p:cNvPr id="21"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8413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92112BF-6241-4230-833A-B44CEAF9431F}"/>
              </a:ext>
            </a:extLst>
          </p:cNvPr>
          <p:cNvPicPr>
            <a:picLocks noChangeAspect="1"/>
          </p:cNvPicPr>
          <p:nvPr/>
        </p:nvPicPr>
        <p:blipFill rotWithShape="1">
          <a:blip r:embed="rId3"/>
          <a:srcRect l="25056" t="5037" r="25366" b="11863"/>
          <a:stretch/>
        </p:blipFill>
        <p:spPr>
          <a:xfrm>
            <a:off x="19860" y="1218917"/>
            <a:ext cx="3122936" cy="3781708"/>
          </a:xfrm>
          <a:prstGeom prst="rect">
            <a:avLst/>
          </a:prstGeom>
        </p:spPr>
      </p:pic>
      <p:sp>
        <p:nvSpPr>
          <p:cNvPr id="14" name="TextBox 13">
            <a:extLst>
              <a:ext uri="{FF2B5EF4-FFF2-40B4-BE49-F238E27FC236}">
                <a16:creationId xmlns:a16="http://schemas.microsoft.com/office/drawing/2014/main" id="{C314EDB4-F7D2-47A4-B3D0-941F40F96075}"/>
              </a:ext>
            </a:extLst>
          </p:cNvPr>
          <p:cNvSpPr txBox="1"/>
          <p:nvPr/>
        </p:nvSpPr>
        <p:spPr>
          <a:xfrm>
            <a:off x="221650" y="5242777"/>
            <a:ext cx="2740625"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51% lack access to safe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Nominal water access is nearly 80%, however 22 million have no access to safe water </a:t>
            </a:r>
            <a:b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Source: JMP 2017</a:t>
            </a:r>
          </a:p>
        </p:txBody>
      </p:sp>
      <p:sp>
        <p:nvSpPr>
          <p:cNvPr id="16" name="Rectangle 15">
            <a:extLst>
              <a:ext uri="{FF2B5EF4-FFF2-40B4-BE49-F238E27FC236}">
                <a16:creationId xmlns:a16="http://schemas.microsoft.com/office/drawing/2014/main" id="{5D80BD39-CFE1-422B-A26B-9C362989346B}"/>
              </a:ext>
            </a:extLst>
          </p:cNvPr>
          <p:cNvSpPr/>
          <p:nvPr/>
        </p:nvSpPr>
        <p:spPr>
          <a:xfrm>
            <a:off x="348979" y="236898"/>
            <a:ext cx="8932181" cy="923330"/>
          </a:xfrm>
          <a:prstGeom prst="rect">
            <a:avLst/>
          </a:prstGeom>
        </p:spPr>
        <p:txBody>
          <a:bodyPr wrap="square">
            <a:spAutoFit/>
          </a:bodyPr>
          <a:lstStyle/>
          <a:p>
            <a:pPr lvl="0" algn="ctr"/>
            <a:r>
              <a:rPr lang="en-US" b="1" dirty="0">
                <a:solidFill>
                  <a:schemeClr val="tx1">
                    <a:lumMod val="65000"/>
                    <a:lumOff val="35000"/>
                  </a:schemeClr>
                </a:solidFill>
                <a:latin typeface="Arial" panose="020B0604020202020204" pitchFamily="34" charset="0"/>
                <a:cs typeface="Arial" panose="020B0604020202020204" pitchFamily="34" charset="0"/>
              </a:rPr>
              <a:t>Setting Stage: Lack of inclusive access to water, sanitation and irrigation services, for host and refugees, impacting human capital and climate resilience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6DED2DE-05A2-413C-B871-BDB346527B8F}"/>
              </a:ext>
            </a:extLst>
          </p:cNvPr>
          <p:cNvSpPr/>
          <p:nvPr/>
        </p:nvSpPr>
        <p:spPr>
          <a:xfrm>
            <a:off x="6334154" y="5204647"/>
            <a:ext cx="280908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81% lack improved sanitation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5% of children are wasted and 33.5% are stunted due to malnutrition and poor sanitation.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Source: American Journal of Health Research 2018, 6(2), p </a:t>
            </a:r>
            <a:r>
              <a:rPr kumimoji="0" lang="en-US" sz="1600" b="0" i="1" u="none" strike="noStrike" kern="1200" cap="none" spc="0" normalizeH="0" baseline="0" noProof="0">
                <a:ln>
                  <a:noFill/>
                </a:ln>
                <a:solidFill>
                  <a:prstClr val="black"/>
                </a:solidFill>
                <a:effectLst/>
                <a:uLnTx/>
                <a:uFillTx/>
                <a:latin typeface="Calibri" panose="020F0502020204030204"/>
                <a:ea typeface="+mn-ea"/>
                <a:cs typeface="+mn-cs"/>
              </a:rPr>
              <a:t>55</a:t>
            </a:r>
          </a:p>
        </p:txBody>
      </p:sp>
      <p:pic>
        <p:nvPicPr>
          <p:cNvPr id="24" name="Picture 23" descr="A picture containing outdoor, green, sitting, ramp&#10;&#10;Description automatically generated">
            <a:extLst>
              <a:ext uri="{FF2B5EF4-FFF2-40B4-BE49-F238E27FC236}">
                <a16:creationId xmlns:a16="http://schemas.microsoft.com/office/drawing/2014/main" id="{692266E6-F4A3-4A1F-9B15-CBC279F42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23587" y="1729833"/>
            <a:ext cx="3786232" cy="2760037"/>
          </a:xfrm>
          <a:prstGeom prst="rect">
            <a:avLst/>
          </a:prstGeom>
        </p:spPr>
      </p:pic>
      <p:sp>
        <p:nvSpPr>
          <p:cNvPr id="3" name="TextBox 2">
            <a:extLst>
              <a:ext uri="{FF2B5EF4-FFF2-40B4-BE49-F238E27FC236}">
                <a16:creationId xmlns:a16="http://schemas.microsoft.com/office/drawing/2014/main" id="{0F5D25D7-3815-4D17-A206-07A7D46B2340}"/>
              </a:ext>
            </a:extLst>
          </p:cNvPr>
          <p:cNvSpPr txBox="1"/>
          <p:nvPr/>
        </p:nvSpPr>
        <p:spPr>
          <a:xfrm>
            <a:off x="9189816" y="5213536"/>
            <a:ext cx="294825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Uganda increasingly vulnerable to droughts and floods,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due to land degradation and lack of local water storage (including for irrigation)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panose="020F0502020204030204"/>
            </a:endParaRPr>
          </a:p>
          <a:p>
            <a:pPr>
              <a:defRPr/>
            </a:pPr>
            <a:r>
              <a:rPr lang="en-US" sz="1400" dirty="0">
                <a:solidFill>
                  <a:srgbClr val="FF0000"/>
                </a:solidFill>
              </a:rPr>
              <a:t>Food insecure population to increase from </a:t>
            </a:r>
            <a:r>
              <a:rPr lang="en-US" sz="1400" b="1" dirty="0">
                <a:solidFill>
                  <a:srgbClr val="FF0000"/>
                </a:solidFill>
              </a:rPr>
              <a:t>7m</a:t>
            </a:r>
            <a:r>
              <a:rPr lang="en-US" sz="1400" dirty="0">
                <a:solidFill>
                  <a:srgbClr val="FF0000"/>
                </a:solidFill>
              </a:rPr>
              <a:t> (2015) to </a:t>
            </a:r>
            <a:r>
              <a:rPr lang="en-US" sz="1400" b="1" dirty="0">
                <a:solidFill>
                  <a:srgbClr val="FF0000"/>
                </a:solidFill>
              </a:rPr>
              <a:t>30m</a:t>
            </a:r>
            <a:r>
              <a:rPr lang="en-US" sz="1400" dirty="0">
                <a:solidFill>
                  <a:srgbClr val="FF0000"/>
                </a:solidFill>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E01A973-C623-4E15-ACFA-AAADD5E65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49164" y="1216736"/>
            <a:ext cx="2846836" cy="3781708"/>
          </a:xfrm>
          <a:prstGeom prst="rect">
            <a:avLst/>
          </a:prstGeom>
          <a:noFill/>
        </p:spPr>
      </p:pic>
      <p:sp>
        <p:nvSpPr>
          <p:cNvPr id="11" name="TextBox 10">
            <a:extLst>
              <a:ext uri="{FF2B5EF4-FFF2-40B4-BE49-F238E27FC236}">
                <a16:creationId xmlns:a16="http://schemas.microsoft.com/office/drawing/2014/main" id="{4B5798A5-F2EA-48D4-8320-B9DA22C3C908}"/>
              </a:ext>
            </a:extLst>
          </p:cNvPr>
          <p:cNvSpPr txBox="1"/>
          <p:nvPr/>
        </p:nvSpPr>
        <p:spPr>
          <a:xfrm>
            <a:off x="3142796" y="5212445"/>
            <a:ext cx="2953204"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12 districts hosting 1.4 million refugees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(3.5% of Uganda population); ~60% refugees hosted in five most remote and least developed districts in the upper West Nile.</a:t>
            </a:r>
            <a:b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10A03D1-43A3-451D-BA5F-2DC78B2A8E89}"/>
              </a:ext>
            </a:extLst>
          </p:cNvPr>
          <p:cNvPicPr>
            <a:picLocks noChangeAspect="1"/>
          </p:cNvPicPr>
          <p:nvPr/>
        </p:nvPicPr>
        <p:blipFill rotWithShape="1">
          <a:blip r:embed="rId6"/>
          <a:srcRect l="11325" t="25871" r="55112" b="15776"/>
          <a:stretch/>
        </p:blipFill>
        <p:spPr>
          <a:xfrm>
            <a:off x="9374811" y="148503"/>
            <a:ext cx="2710081" cy="2503171"/>
          </a:xfrm>
          <a:prstGeom prst="rect">
            <a:avLst/>
          </a:prstGeom>
        </p:spPr>
      </p:pic>
      <p:pic>
        <p:nvPicPr>
          <p:cNvPr id="5" name="Picture 4">
            <a:extLst>
              <a:ext uri="{FF2B5EF4-FFF2-40B4-BE49-F238E27FC236}">
                <a16:creationId xmlns:a16="http://schemas.microsoft.com/office/drawing/2014/main" id="{BEDFD81A-385B-43E9-8508-7514D4FC52D4}"/>
              </a:ext>
            </a:extLst>
          </p:cNvPr>
          <p:cNvPicPr>
            <a:picLocks noChangeAspect="1"/>
          </p:cNvPicPr>
          <p:nvPr/>
        </p:nvPicPr>
        <p:blipFill rotWithShape="1">
          <a:blip r:embed="rId6"/>
          <a:srcRect l="47719" t="26511" r="19562" b="16842"/>
          <a:stretch/>
        </p:blipFill>
        <p:spPr>
          <a:xfrm>
            <a:off x="9369095" y="2681020"/>
            <a:ext cx="2721515" cy="2503170"/>
          </a:xfrm>
          <a:prstGeom prst="rect">
            <a:avLst/>
          </a:prstGeom>
        </p:spPr>
      </p:pic>
    </p:spTree>
    <p:extLst>
      <p:ext uri="{BB962C8B-B14F-4D97-AF65-F5344CB8AC3E}">
        <p14:creationId xmlns:p14="http://schemas.microsoft.com/office/powerpoint/2010/main" val="20254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4C408E-6FBA-4DA7-9DDA-75CE3111A612}"/>
              </a:ext>
            </a:extLst>
          </p:cNvPr>
          <p:cNvSpPr>
            <a:spLocks noGrp="1"/>
          </p:cNvSpPr>
          <p:nvPr>
            <p:ph type="title"/>
          </p:nvPr>
        </p:nvSpPr>
        <p:spPr>
          <a:xfrm>
            <a:off x="833002" y="365125"/>
            <a:ext cx="10520702" cy="1325563"/>
          </a:xfrm>
        </p:spPr>
        <p:txBody>
          <a:bodyPr>
            <a:normAutofit/>
          </a:bodyPr>
          <a:lstStyle/>
          <a:p>
            <a:r>
              <a:rPr lang="en-US">
                <a:solidFill>
                  <a:srgbClr val="FFFFFF"/>
                </a:solidFill>
              </a:rPr>
              <a:t>Water and Sanitation DPG</a:t>
            </a:r>
          </a:p>
        </p:txBody>
      </p:sp>
      <p:sp>
        <p:nvSpPr>
          <p:cNvPr id="3" name="Content Placeholder 2">
            <a:extLst>
              <a:ext uri="{FF2B5EF4-FFF2-40B4-BE49-F238E27FC236}">
                <a16:creationId xmlns:a16="http://schemas.microsoft.com/office/drawing/2014/main" id="{0EBCD759-E71B-4482-AD00-7E95B9FEAE4A}"/>
              </a:ext>
            </a:extLst>
          </p:cNvPr>
          <p:cNvSpPr>
            <a:spLocks noGrp="1"/>
          </p:cNvSpPr>
          <p:nvPr>
            <p:ph idx="1"/>
          </p:nvPr>
        </p:nvSpPr>
        <p:spPr>
          <a:xfrm>
            <a:off x="838201" y="2022601"/>
            <a:ext cx="10515598" cy="4154361"/>
          </a:xfrm>
        </p:spPr>
        <p:txBody>
          <a:bodyPr>
            <a:normAutofit/>
          </a:bodyPr>
          <a:lstStyle/>
          <a:p>
            <a:r>
              <a:rPr lang="en-US" sz="2000">
                <a:solidFill>
                  <a:srgbClr val="FFFFFF"/>
                </a:solidFill>
              </a:rPr>
              <a:t>Chair recently changed, no co-chair (WaterAID is planned for the role), next transition in September 2021</a:t>
            </a:r>
          </a:p>
          <a:p>
            <a:r>
              <a:rPr lang="en-US" sz="2000">
                <a:solidFill>
                  <a:srgbClr val="FFFFFF"/>
                </a:solidFill>
              </a:rPr>
              <a:t>48 Members</a:t>
            </a:r>
          </a:p>
          <a:p>
            <a:r>
              <a:rPr lang="en-US" sz="2000">
                <a:solidFill>
                  <a:srgbClr val="FFFFFF"/>
                </a:solidFill>
              </a:rPr>
              <a:t>Interaction with PWG was smooth</a:t>
            </a:r>
          </a:p>
          <a:p>
            <a:r>
              <a:rPr lang="en-US" sz="2000">
                <a:solidFill>
                  <a:srgbClr val="FFFFFF"/>
                </a:solidFill>
              </a:rPr>
              <a:t>Inclusion in PIAP development process</a:t>
            </a:r>
          </a:p>
          <a:p>
            <a:r>
              <a:rPr lang="en-US" sz="2000">
                <a:solidFill>
                  <a:srgbClr val="FFFFFF"/>
                </a:solidFill>
              </a:rPr>
              <a:t>DPG key messages/focus are on:</a:t>
            </a:r>
          </a:p>
          <a:p>
            <a:pPr lvl="1"/>
            <a:r>
              <a:rPr lang="en-US" sz="2000">
                <a:solidFill>
                  <a:srgbClr val="FFFFFF"/>
                </a:solidFill>
              </a:rPr>
              <a:t>1) strengthening capacity of institutions</a:t>
            </a:r>
          </a:p>
          <a:p>
            <a:pPr lvl="1"/>
            <a:r>
              <a:rPr lang="en-US" sz="2000">
                <a:solidFill>
                  <a:srgbClr val="FFFFFF"/>
                </a:solidFill>
              </a:rPr>
              <a:t>2) providing advise and conducting research/analysis, shifting the focus to sanitation, institutional wash and support of the UNHCR, advocating for increased funds, creating incentives </a:t>
            </a:r>
          </a:p>
          <a:p>
            <a:pPr lvl="1"/>
            <a:r>
              <a:rPr lang="en-US" sz="2000">
                <a:solidFill>
                  <a:srgbClr val="FFFFFF"/>
                </a:solidFill>
              </a:rPr>
              <a:t>3) sharing knowledge and research amongst the members</a:t>
            </a:r>
          </a:p>
          <a:p>
            <a:endParaRPr lang="en-US" sz="2000">
              <a:solidFill>
                <a:srgbClr val="FFFFFF"/>
              </a:solidFill>
            </a:endParaRPr>
          </a:p>
        </p:txBody>
      </p:sp>
    </p:spTree>
    <p:extLst>
      <p:ext uri="{BB962C8B-B14F-4D97-AF65-F5344CB8AC3E}">
        <p14:creationId xmlns:p14="http://schemas.microsoft.com/office/powerpoint/2010/main" val="4789966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8" descr="A picture containing wild carrot, flower, plant, leaf&#10;&#10;Description automatically generated">
            <a:extLst>
              <a:ext uri="{FF2B5EF4-FFF2-40B4-BE49-F238E27FC236}">
                <a16:creationId xmlns:a16="http://schemas.microsoft.com/office/drawing/2014/main" id="{A7A70D31-58BB-42DB-871B-E232A1EF1C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446" r="9093" b="2"/>
          <a:stretch/>
        </p:blipFill>
        <p:spPr>
          <a:xfrm>
            <a:off x="2562726" y="1"/>
            <a:ext cx="9629274" cy="6857999"/>
          </a:xfrm>
          <a:prstGeom prst="rect">
            <a:avLst/>
          </a:prstGeom>
        </p:spPr>
      </p:pic>
      <p:sp>
        <p:nvSpPr>
          <p:cNvPr id="43" name="Freeform: Shape 1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2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E68DD3-FBFE-4C67-AE04-74BC5340BC89}"/>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3800" b="1"/>
              <a:t>Water and Environment Sector Allocations</a:t>
            </a:r>
            <a:endParaRPr lang="en-US" sz="3800"/>
          </a:p>
        </p:txBody>
      </p:sp>
      <p:sp>
        <p:nvSpPr>
          <p:cNvPr id="27" name="TextBox 26">
            <a:extLst>
              <a:ext uri="{FF2B5EF4-FFF2-40B4-BE49-F238E27FC236}">
                <a16:creationId xmlns:a16="http://schemas.microsoft.com/office/drawing/2014/main" id="{D1A949F4-6437-46C9-8FFE-AE012865C392}"/>
              </a:ext>
            </a:extLst>
          </p:cNvPr>
          <p:cNvSpPr txBox="1"/>
          <p:nvPr/>
        </p:nvSpPr>
        <p:spPr>
          <a:xfrm>
            <a:off x="178452" y="4253836"/>
            <a:ext cx="4192071" cy="2262158"/>
          </a:xfrm>
          <a:prstGeom prst="rect">
            <a:avLst/>
          </a:prstGeom>
          <a:solidFill>
            <a:schemeClr val="bg2">
              <a:lumMod val="20000"/>
              <a:lumOff val="80000"/>
            </a:schemeClr>
          </a:solidFill>
        </p:spPr>
        <p:txBody>
          <a:bodyPr wrap="square" rtlCol="0">
            <a:spAutoFit/>
          </a:bodyPr>
          <a:lstStyle/>
          <a:p>
            <a:pPr>
              <a:spcAft>
                <a:spcPts val="600"/>
              </a:spcAft>
            </a:pPr>
            <a:r>
              <a:rPr lang="en-US" b="1" u="sng" dirty="0">
                <a:solidFill>
                  <a:schemeClr val="bg1"/>
                </a:solidFill>
              </a:rPr>
              <a:t>ALLOCATIONS</a:t>
            </a:r>
          </a:p>
          <a:p>
            <a:pPr>
              <a:spcAft>
                <a:spcPts val="600"/>
              </a:spcAft>
            </a:pPr>
            <a:r>
              <a:rPr lang="en-US" b="1" dirty="0">
                <a:solidFill>
                  <a:schemeClr val="bg1"/>
                </a:solidFill>
              </a:rPr>
              <a:t>FY 19/20: 1,092.8 UGX Billion (3.3% of budget )  </a:t>
            </a:r>
            <a:br>
              <a:rPr lang="en-US" b="1" dirty="0">
                <a:solidFill>
                  <a:schemeClr val="bg1"/>
                </a:solidFill>
              </a:rPr>
            </a:br>
            <a:r>
              <a:rPr lang="en-US" b="1" dirty="0">
                <a:solidFill>
                  <a:schemeClr val="bg1"/>
                </a:solidFill>
              </a:rPr>
              <a:t>FY 20/21: 1,351.0 UGX Billion  (4.5% of budget)</a:t>
            </a:r>
          </a:p>
          <a:p>
            <a:pPr>
              <a:spcAft>
                <a:spcPts val="600"/>
              </a:spcAft>
            </a:pPr>
            <a:r>
              <a:rPr lang="en-US" i="1" dirty="0" err="1">
                <a:solidFill>
                  <a:schemeClr val="accent1"/>
                </a:solidFill>
              </a:rPr>
              <a:t>GoU</a:t>
            </a:r>
            <a:r>
              <a:rPr lang="en-US" i="1" dirty="0">
                <a:solidFill>
                  <a:schemeClr val="accent1"/>
                </a:solidFill>
              </a:rPr>
              <a:t>: 569 UGX Billion (US$151 mil) </a:t>
            </a:r>
          </a:p>
          <a:p>
            <a:pPr>
              <a:spcAft>
                <a:spcPts val="600"/>
              </a:spcAft>
            </a:pPr>
            <a:r>
              <a:rPr lang="en-US" i="1" dirty="0">
                <a:solidFill>
                  <a:schemeClr val="accent1"/>
                </a:solidFill>
              </a:rPr>
              <a:t>Ext. Partners: 782 UGX Billion (US$209 mil)</a:t>
            </a:r>
            <a:r>
              <a:rPr lang="en-US" b="1" dirty="0">
                <a:solidFill>
                  <a:schemeClr val="bg1"/>
                </a:solidFill>
              </a:rPr>
              <a:t>  </a:t>
            </a:r>
          </a:p>
        </p:txBody>
      </p:sp>
      <p:sp>
        <p:nvSpPr>
          <p:cNvPr id="32" name="TextBox 31">
            <a:extLst>
              <a:ext uri="{FF2B5EF4-FFF2-40B4-BE49-F238E27FC236}">
                <a16:creationId xmlns:a16="http://schemas.microsoft.com/office/drawing/2014/main" id="{99E510C6-CB70-4AAC-9307-73E090F1DB9C}"/>
              </a:ext>
            </a:extLst>
          </p:cNvPr>
          <p:cNvSpPr txBox="1"/>
          <p:nvPr/>
        </p:nvSpPr>
        <p:spPr>
          <a:xfrm>
            <a:off x="6238221" y="660612"/>
            <a:ext cx="5483460" cy="5855382"/>
          </a:xfrm>
          <a:prstGeom prst="rect">
            <a:avLst/>
          </a:prstGeom>
          <a:solidFill>
            <a:schemeClr val="bg2">
              <a:lumMod val="20000"/>
              <a:lumOff val="80000"/>
            </a:schemeClr>
          </a:solidFill>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b="1" dirty="0">
                <a:solidFill>
                  <a:schemeClr val="bg1"/>
                </a:solidFill>
              </a:rPr>
              <a:t>Water is under Poverty and Inequality Universal Chapter</a:t>
            </a:r>
          </a:p>
          <a:p>
            <a:pPr lvl="1" indent="-228600" algn="just">
              <a:lnSpc>
                <a:spcPct val="90000"/>
              </a:lnSpc>
              <a:spcAft>
                <a:spcPts val="600"/>
              </a:spcAft>
              <a:buFont typeface="Arial" panose="020B0604020202020204" pitchFamily="34" charset="0"/>
              <a:buChar char="•"/>
            </a:pPr>
            <a:r>
              <a:rPr lang="en-US" dirty="0">
                <a:solidFill>
                  <a:schemeClr val="bg1"/>
                </a:solidFill>
              </a:rPr>
              <a:t>Ensuring access to Water and Sanitation</a:t>
            </a:r>
          </a:p>
          <a:p>
            <a:pPr lvl="1" indent="-228600" algn="just">
              <a:lnSpc>
                <a:spcPct val="90000"/>
              </a:lnSpc>
              <a:spcAft>
                <a:spcPts val="600"/>
              </a:spcAft>
              <a:buFont typeface="Arial" panose="020B0604020202020204" pitchFamily="34" charset="0"/>
              <a:buChar char="•"/>
            </a:pPr>
            <a:r>
              <a:rPr lang="en-US" dirty="0">
                <a:solidFill>
                  <a:schemeClr val="bg1"/>
                </a:solidFill>
              </a:rPr>
              <a:t>Provide the necessities (e.g. water and electricity) to health facilities.</a:t>
            </a:r>
          </a:p>
          <a:p>
            <a:pPr marL="228600" lvl="1" algn="just">
              <a:lnSpc>
                <a:spcPct val="90000"/>
              </a:lnSpc>
              <a:spcAft>
                <a:spcPts val="600"/>
              </a:spcAft>
            </a:pPr>
            <a:endParaRPr lang="en-US" dirty="0">
              <a:solidFill>
                <a:schemeClr val="bg1"/>
              </a:solidFill>
            </a:endParaRPr>
          </a:p>
          <a:p>
            <a:pPr indent="-228600" algn="just">
              <a:lnSpc>
                <a:spcPct val="90000"/>
              </a:lnSpc>
              <a:spcAft>
                <a:spcPts val="600"/>
              </a:spcAft>
              <a:buFont typeface="Arial" panose="020B0604020202020204" pitchFamily="34" charset="0"/>
              <a:buChar char="•"/>
            </a:pPr>
            <a:r>
              <a:rPr lang="en-US" b="1" dirty="0">
                <a:solidFill>
                  <a:schemeClr val="bg1"/>
                </a:solidFill>
              </a:rPr>
              <a:t>Agriculture and environmental conservation</a:t>
            </a:r>
          </a:p>
          <a:p>
            <a:pPr lvl="1" indent="-228600" algn="just">
              <a:lnSpc>
                <a:spcPct val="90000"/>
              </a:lnSpc>
              <a:spcAft>
                <a:spcPts val="600"/>
              </a:spcAft>
              <a:buFont typeface="Arial" panose="020B0604020202020204" pitchFamily="34" charset="0"/>
              <a:buChar char="•"/>
            </a:pPr>
            <a:r>
              <a:rPr lang="en-US" dirty="0">
                <a:solidFill>
                  <a:schemeClr val="bg1"/>
                </a:solidFill>
              </a:rPr>
              <a:t>Provision of rainwater harvesting technologies in rural communities;</a:t>
            </a:r>
          </a:p>
          <a:p>
            <a:pPr lvl="1" indent="-228600" algn="just">
              <a:lnSpc>
                <a:spcPct val="90000"/>
              </a:lnSpc>
              <a:spcAft>
                <a:spcPts val="600"/>
              </a:spcAft>
              <a:buFont typeface="Arial" panose="020B0604020202020204" pitchFamily="34" charset="0"/>
              <a:buChar char="•"/>
            </a:pPr>
            <a:r>
              <a:rPr lang="en-US" dirty="0">
                <a:solidFill>
                  <a:schemeClr val="bg1"/>
                </a:solidFill>
              </a:rPr>
              <a:t>Implementation of solar irrigation schemes; </a:t>
            </a:r>
          </a:p>
          <a:p>
            <a:pPr lvl="1" indent="-228600" algn="just">
              <a:lnSpc>
                <a:spcPct val="90000"/>
              </a:lnSpc>
              <a:spcAft>
                <a:spcPts val="600"/>
              </a:spcAft>
              <a:buFont typeface="Arial" panose="020B0604020202020204" pitchFamily="34" charset="0"/>
              <a:buChar char="•"/>
            </a:pPr>
            <a:r>
              <a:rPr lang="en-US" dirty="0">
                <a:solidFill>
                  <a:schemeClr val="bg1"/>
                </a:solidFill>
              </a:rPr>
              <a:t>Investment in the construction of multi-purpose water reservoirs;</a:t>
            </a:r>
          </a:p>
          <a:p>
            <a:pPr marL="228600" lvl="1" algn="just">
              <a:lnSpc>
                <a:spcPct val="90000"/>
              </a:lnSpc>
              <a:spcAft>
                <a:spcPts val="600"/>
              </a:spcAft>
            </a:pPr>
            <a:endParaRPr lang="en-US" dirty="0">
              <a:solidFill>
                <a:schemeClr val="bg1"/>
              </a:solidFill>
            </a:endParaRPr>
          </a:p>
          <a:p>
            <a:pPr indent="-228600" algn="just">
              <a:lnSpc>
                <a:spcPct val="90000"/>
              </a:lnSpc>
              <a:spcAft>
                <a:spcPts val="600"/>
              </a:spcAft>
              <a:buFont typeface="Arial" panose="020B0604020202020204" pitchFamily="34" charset="0"/>
              <a:buChar char="•"/>
            </a:pPr>
            <a:r>
              <a:rPr lang="en-US" b="1" dirty="0">
                <a:solidFill>
                  <a:schemeClr val="bg1"/>
                </a:solidFill>
              </a:rPr>
              <a:t>Irrigation</a:t>
            </a:r>
          </a:p>
          <a:p>
            <a:pPr lvl="1" indent="-228600" algn="just">
              <a:lnSpc>
                <a:spcPct val="90000"/>
              </a:lnSpc>
              <a:spcAft>
                <a:spcPts val="600"/>
              </a:spcAft>
              <a:buFont typeface="Arial" panose="020B0604020202020204" pitchFamily="34" charset="0"/>
              <a:buChar char="•"/>
            </a:pPr>
            <a:r>
              <a:rPr lang="en-US" dirty="0">
                <a:solidFill>
                  <a:schemeClr val="bg1"/>
                </a:solidFill>
              </a:rPr>
              <a:t>The MWE and MAAIF to design a comprehensive roadmap for implementation of a national irrigation master plan to guide establishment of irrigation infrastructure. (32.6% of farmers will have access to water by the end of FY20/21) vs. 28.2% 9 in nFY19/20 </a:t>
            </a:r>
          </a:p>
        </p:txBody>
      </p:sp>
    </p:spTree>
    <p:extLst>
      <p:ext uri="{BB962C8B-B14F-4D97-AF65-F5344CB8AC3E}">
        <p14:creationId xmlns:p14="http://schemas.microsoft.com/office/powerpoint/2010/main" val="7735745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0D07F6-71F0-4348-9DE3-304F8A2EC101}"/>
              </a:ext>
            </a:extLst>
          </p:cNvPr>
          <p:cNvSpPr>
            <a:spLocks noGrp="1"/>
          </p:cNvSpPr>
          <p:nvPr>
            <p:ph type="title"/>
          </p:nvPr>
        </p:nvSpPr>
        <p:spPr>
          <a:xfrm>
            <a:off x="833002" y="161925"/>
            <a:ext cx="10520702" cy="1325563"/>
          </a:xfrm>
        </p:spPr>
        <p:txBody>
          <a:bodyPr>
            <a:normAutofit/>
          </a:bodyPr>
          <a:lstStyle/>
          <a:p>
            <a:r>
              <a:rPr lang="en-US" b="1" dirty="0"/>
              <a:t>Capital Investment in Water Infrastructure </a:t>
            </a:r>
            <a:endParaRPr lang="en-US" dirty="0"/>
          </a:p>
        </p:txBody>
      </p:sp>
      <p:graphicFrame>
        <p:nvGraphicFramePr>
          <p:cNvPr id="5" name="Content Placeholder 4">
            <a:extLst>
              <a:ext uri="{FF2B5EF4-FFF2-40B4-BE49-F238E27FC236}">
                <a16:creationId xmlns:a16="http://schemas.microsoft.com/office/drawing/2014/main" id="{DC8CDE6C-8E4F-414D-B273-61893E2C5103}"/>
              </a:ext>
            </a:extLst>
          </p:cNvPr>
          <p:cNvGraphicFramePr>
            <a:graphicFrameLocks noGrp="1"/>
          </p:cNvGraphicFramePr>
          <p:nvPr>
            <p:ph idx="1"/>
            <p:extLst>
              <p:ext uri="{D42A27DB-BD31-4B8C-83A1-F6EECF244321}">
                <p14:modId xmlns:p14="http://schemas.microsoft.com/office/powerpoint/2010/main" val="1860569165"/>
              </p:ext>
            </p:extLst>
          </p:nvPr>
        </p:nvGraphicFramePr>
        <p:xfrm>
          <a:off x="838200" y="1273175"/>
          <a:ext cx="10515600" cy="41544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0B747EE1-951B-4B7A-BF2D-5A1C5CC6A526}"/>
              </a:ext>
            </a:extLst>
          </p:cNvPr>
          <p:cNvPicPr>
            <a:picLocks noChangeAspect="1"/>
          </p:cNvPicPr>
          <p:nvPr/>
        </p:nvPicPr>
        <p:blipFill>
          <a:blip r:embed="rId4"/>
          <a:stretch>
            <a:fillRect/>
          </a:stretch>
        </p:blipFill>
        <p:spPr>
          <a:xfrm>
            <a:off x="3204926" y="5349158"/>
            <a:ext cx="6038850" cy="1419225"/>
          </a:xfrm>
          <a:prstGeom prst="rect">
            <a:avLst/>
          </a:prstGeom>
        </p:spPr>
      </p:pic>
    </p:spTree>
    <p:extLst>
      <p:ext uri="{BB962C8B-B14F-4D97-AF65-F5344CB8AC3E}">
        <p14:creationId xmlns:p14="http://schemas.microsoft.com/office/powerpoint/2010/main" val="41939426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8">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30">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32">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55E9497-5956-4AC1-9DDF-F4EE3375B10A}"/>
              </a:ext>
            </a:extLst>
          </p:cNvPr>
          <p:cNvSpPr txBox="1"/>
          <p:nvPr/>
        </p:nvSpPr>
        <p:spPr>
          <a:xfrm>
            <a:off x="841248" y="704850"/>
            <a:ext cx="3785616" cy="29781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COVID-19 and Budget</a:t>
            </a:r>
          </a:p>
        </p:txBody>
      </p:sp>
      <p:sp>
        <p:nvSpPr>
          <p:cNvPr id="4" name="TextBox 3">
            <a:extLst>
              <a:ext uri="{FF2B5EF4-FFF2-40B4-BE49-F238E27FC236}">
                <a16:creationId xmlns:a16="http://schemas.microsoft.com/office/drawing/2014/main" id="{67867A3F-FA91-4840-AC5C-C6E9005D0141}"/>
              </a:ext>
            </a:extLst>
          </p:cNvPr>
          <p:cNvSpPr txBox="1"/>
          <p:nvPr/>
        </p:nvSpPr>
        <p:spPr>
          <a:xfrm>
            <a:off x="6038850" y="704850"/>
            <a:ext cx="5314950" cy="5251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a:solidFill>
                  <a:schemeClr val="bg1"/>
                </a:solidFill>
              </a:rPr>
              <a:t>Financing of the sector is not going smoothly:</a:t>
            </a:r>
          </a:p>
          <a:p>
            <a:pPr indent="-228600">
              <a:lnSpc>
                <a:spcPct val="90000"/>
              </a:lnSpc>
              <a:spcAft>
                <a:spcPts val="600"/>
              </a:spcAft>
              <a:buFont typeface="Arial" panose="020B0604020202020204" pitchFamily="34" charset="0"/>
              <a:buChar char="•"/>
            </a:pPr>
            <a:endParaRPr lang="en-US" sz="2100">
              <a:solidFill>
                <a:schemeClr val="bg1"/>
              </a:solidFill>
            </a:endParaRPr>
          </a:p>
          <a:p>
            <a:pPr indent="-228600">
              <a:lnSpc>
                <a:spcPct val="90000"/>
              </a:lnSpc>
              <a:spcAft>
                <a:spcPts val="600"/>
              </a:spcAft>
              <a:buFont typeface="Arial" panose="020B0604020202020204" pitchFamily="34" charset="0"/>
              <a:buChar char="•"/>
            </a:pPr>
            <a:r>
              <a:rPr lang="en-US" sz="2100">
                <a:solidFill>
                  <a:schemeClr val="bg1"/>
                </a:solidFill>
              </a:rPr>
              <a:t>The GoU contribution to water sector was reduced by nearly 10 percent</a:t>
            </a:r>
          </a:p>
          <a:p>
            <a:pPr indent="-228600">
              <a:lnSpc>
                <a:spcPct val="90000"/>
              </a:lnSpc>
              <a:spcAft>
                <a:spcPts val="600"/>
              </a:spcAft>
              <a:buFont typeface="Arial" panose="020B0604020202020204" pitchFamily="34" charset="0"/>
              <a:buChar char="•"/>
            </a:pPr>
            <a:endParaRPr lang="en-US" sz="2100">
              <a:solidFill>
                <a:schemeClr val="bg1"/>
              </a:solidFill>
            </a:endParaRPr>
          </a:p>
          <a:p>
            <a:pPr indent="-228600">
              <a:lnSpc>
                <a:spcPct val="90000"/>
              </a:lnSpc>
              <a:spcAft>
                <a:spcPts val="600"/>
              </a:spcAft>
              <a:buFont typeface="Arial" panose="020B0604020202020204" pitchFamily="34" charset="0"/>
              <a:buChar char="•"/>
            </a:pPr>
            <a:r>
              <a:rPr lang="en-US" sz="2100">
                <a:solidFill>
                  <a:schemeClr val="bg1"/>
                </a:solidFill>
              </a:rPr>
              <a:t>DPO US$40 million and  US$10 million IWMDP contribution from the GoU budget are still on hold</a:t>
            </a:r>
          </a:p>
        </p:txBody>
      </p:sp>
    </p:spTree>
    <p:extLst>
      <p:ext uri="{BB962C8B-B14F-4D97-AF65-F5344CB8AC3E}">
        <p14:creationId xmlns:p14="http://schemas.microsoft.com/office/powerpoint/2010/main" val="41927874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7B97D490-7127-408B-874C-DAD83F777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36" name="Rectangle 3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1E27665F-78A9-4B05-BC00-3E923DB846B8}"/>
              </a:ext>
            </a:extLst>
          </p:cNvPr>
          <p:cNvSpPr>
            <a:spLocks noGrp="1"/>
          </p:cNvSpPr>
          <p:nvPr>
            <p:ph type="title"/>
          </p:nvPr>
        </p:nvSpPr>
        <p:spPr>
          <a:xfrm>
            <a:off x="804671" y="640263"/>
            <a:ext cx="4129279" cy="5254510"/>
          </a:xfrm>
        </p:spPr>
        <p:txBody>
          <a:bodyPr>
            <a:normAutofit/>
          </a:bodyPr>
          <a:lstStyle/>
          <a:p>
            <a:r>
              <a:rPr lang="en-US" sz="5200" b="1">
                <a:latin typeface="Calibri" panose="020F0502020204030204" pitchFamily="34" charset="0"/>
                <a:ea typeface="Calibri" panose="020F0502020204030204" pitchFamily="34" charset="0"/>
                <a:cs typeface="Times New Roman" panose="02020603050405020304" pitchFamily="18" charset="0"/>
              </a:rPr>
              <a:t>Moving through FY20/21</a:t>
            </a:r>
            <a:endParaRPr lang="en-US" sz="5200"/>
          </a:p>
        </p:txBody>
      </p:sp>
      <p:sp>
        <p:nvSpPr>
          <p:cNvPr id="3" name="Content Placeholder 2">
            <a:extLst>
              <a:ext uri="{FF2B5EF4-FFF2-40B4-BE49-F238E27FC236}">
                <a16:creationId xmlns:a16="http://schemas.microsoft.com/office/drawing/2014/main" id="{63E895A2-E1F0-453B-824B-031B3E9C8D1F}"/>
              </a:ext>
            </a:extLst>
          </p:cNvPr>
          <p:cNvSpPr>
            <a:spLocks noGrp="1"/>
          </p:cNvSpPr>
          <p:nvPr>
            <p:ph idx="1"/>
          </p:nvPr>
        </p:nvSpPr>
        <p:spPr>
          <a:xfrm>
            <a:off x="6320409" y="640263"/>
            <a:ext cx="5166741" cy="5254510"/>
          </a:xfrm>
        </p:spPr>
        <p:txBody>
          <a:bodyPr anchor="ctr">
            <a:normAutofit/>
          </a:bodyPr>
          <a:lstStyle/>
          <a:p>
            <a:pPr marR="0" lvl="0">
              <a:spcBef>
                <a:spcPts val="0"/>
              </a:spcBef>
              <a:spcAft>
                <a:spcPts val="0"/>
              </a:spcAft>
            </a:pP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Water sector proved its resilience and built-in inertia. Services were provided, and even further expanded, despite the difficulties. National Water and Sewerage Corporation and Umbrella Authorities were able to provide free-of-charge water to informal settlements and to condensed areas during the strictest movement control.  </a:t>
            </a:r>
          </a:p>
          <a:p>
            <a:pPr marR="0" lvl="0">
              <a:spcBef>
                <a:spcPts val="0"/>
              </a:spcBef>
              <a:spcAft>
                <a:spcPts val="0"/>
              </a:spcAft>
            </a:pPr>
            <a:endPar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800"/>
              </a:spcAft>
            </a:pP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Furthermore, water services from NWSC and UAs became available to many hospitals and to all quarantine centers (who relied in the past on own intakes) and was also provided free-of-charge during April-August 2020 and continued to some through December 2020. </a:t>
            </a:r>
          </a:p>
          <a:p>
            <a:endParaRPr lang="en-US" sz="2000">
              <a:solidFill>
                <a:schemeClr val="bg1"/>
              </a:solidFill>
            </a:endParaRPr>
          </a:p>
        </p:txBody>
      </p:sp>
    </p:spTree>
    <p:extLst>
      <p:ext uri="{BB962C8B-B14F-4D97-AF65-F5344CB8AC3E}">
        <p14:creationId xmlns:p14="http://schemas.microsoft.com/office/powerpoint/2010/main" val="12416790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7B97D490-7127-408B-874C-DAD83F777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42" name="Rectangle 4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1E27665F-78A9-4B05-BC00-3E923DB846B8}"/>
              </a:ext>
            </a:extLst>
          </p:cNvPr>
          <p:cNvSpPr>
            <a:spLocks noGrp="1"/>
          </p:cNvSpPr>
          <p:nvPr>
            <p:ph type="title"/>
          </p:nvPr>
        </p:nvSpPr>
        <p:spPr>
          <a:xfrm>
            <a:off x="804671" y="640263"/>
            <a:ext cx="4129279" cy="5254510"/>
          </a:xfrm>
        </p:spPr>
        <p:txBody>
          <a:bodyPr>
            <a:normAutofit/>
          </a:bodyPr>
          <a:lstStyle/>
          <a:p>
            <a:r>
              <a:rPr lang="en-US" sz="5200" b="1">
                <a:latin typeface="Calibri" panose="020F0502020204030204" pitchFamily="34" charset="0"/>
                <a:ea typeface="Calibri" panose="020F0502020204030204" pitchFamily="34" charset="0"/>
                <a:cs typeface="Times New Roman" panose="02020603050405020304" pitchFamily="18" charset="0"/>
              </a:rPr>
              <a:t>Moving through FY20/21 (2)</a:t>
            </a:r>
            <a:endParaRPr lang="en-US" sz="5200"/>
          </a:p>
        </p:txBody>
      </p:sp>
      <p:sp>
        <p:nvSpPr>
          <p:cNvPr id="3" name="Content Placeholder 2">
            <a:extLst>
              <a:ext uri="{FF2B5EF4-FFF2-40B4-BE49-F238E27FC236}">
                <a16:creationId xmlns:a16="http://schemas.microsoft.com/office/drawing/2014/main" id="{63E895A2-E1F0-453B-824B-031B3E9C8D1F}"/>
              </a:ext>
            </a:extLst>
          </p:cNvPr>
          <p:cNvSpPr>
            <a:spLocks noGrp="1"/>
          </p:cNvSpPr>
          <p:nvPr>
            <p:ph idx="1"/>
          </p:nvPr>
        </p:nvSpPr>
        <p:spPr>
          <a:xfrm>
            <a:off x="6320409" y="640263"/>
            <a:ext cx="5166741" cy="5254510"/>
          </a:xfrm>
        </p:spPr>
        <p:txBody>
          <a:bodyPr anchor="ctr">
            <a:normAutofit/>
          </a:bodyPr>
          <a:lstStyle/>
          <a:p>
            <a:pPr marR="0" lvl="0">
              <a:spcBef>
                <a:spcPts val="0"/>
              </a:spcBef>
              <a:spcAft>
                <a:spcPts val="0"/>
              </a:spcAft>
            </a:pP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The MWE initiated </a:t>
            </a:r>
            <a:r>
              <a:rPr lang="en-US" sz="2000" b="1" i="1">
                <a:solidFill>
                  <a:schemeClr val="bg1"/>
                </a:solidFill>
                <a:latin typeface="Calibri" panose="020F0502020204030204" pitchFamily="34" charset="0"/>
                <a:ea typeface="Calibri" panose="020F0502020204030204" pitchFamily="34" charset="0"/>
                <a:cs typeface="Times New Roman" panose="02020603050405020304" pitchFamily="18" charset="0"/>
              </a:rPr>
              <a:t>the Comprehensive Refugee Response Plan</a:t>
            </a:r>
            <a:r>
              <a:rPr lang="en-US" sz="2000" b="1">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that, among other things, initiated transfer the water schemes from UNHCR to national providers – NWSC, UAs and district water departments. Several pilots, supported by development partners (AFD, KfW and WB) and extensively managed by UNHCR already started in the North and South. This is coupled by the GoU decision to account refugees into conditional grants allocations to district authorities for water, health and education.</a:t>
            </a:r>
          </a:p>
          <a:p>
            <a:pPr marR="0" lvl="0">
              <a:spcBef>
                <a:spcPts val="0"/>
              </a:spcBef>
              <a:spcAft>
                <a:spcPts val="0"/>
              </a:spcAft>
            </a:pPr>
            <a:endPar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Integrated water resources management approach is now a norm for all water projects.</a:t>
            </a:r>
          </a:p>
          <a:p>
            <a:pPr marR="0" lvl="0">
              <a:spcBef>
                <a:spcPts val="0"/>
              </a:spcBef>
              <a:spcAft>
                <a:spcPts val="0"/>
              </a:spcAft>
            </a:pPr>
            <a:endPar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a:solidFill>
                  <a:schemeClr val="bg1"/>
                </a:solidFill>
                <a:latin typeface="Calibri" panose="020F0502020204030204" pitchFamily="34" charset="0"/>
                <a:ea typeface="Calibri" panose="020F0502020204030204" pitchFamily="34" charset="0"/>
                <a:cs typeface="Times New Roman" panose="02020603050405020304" pitchFamily="18" charset="0"/>
              </a:rPr>
              <a:t>First commercial loan was given to NWSC by Equity Bank making PPP a reality. </a:t>
            </a:r>
          </a:p>
          <a:p>
            <a:pPr marL="0" indent="0">
              <a:buNone/>
            </a:pPr>
            <a:endParaRPr lang="en-US" sz="2000">
              <a:solidFill>
                <a:schemeClr val="bg1"/>
              </a:solidFill>
            </a:endParaRPr>
          </a:p>
        </p:txBody>
      </p:sp>
    </p:spTree>
    <p:extLst>
      <p:ext uri="{BB962C8B-B14F-4D97-AF65-F5344CB8AC3E}">
        <p14:creationId xmlns:p14="http://schemas.microsoft.com/office/powerpoint/2010/main" val="33430545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0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0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7665F-78A9-4B05-BC00-3E923DB846B8}"/>
              </a:ext>
            </a:extLst>
          </p:cNvPr>
          <p:cNvSpPr>
            <a:spLocks noGrp="1"/>
          </p:cNvSpPr>
          <p:nvPr>
            <p:ph type="title"/>
          </p:nvPr>
        </p:nvSpPr>
        <p:spPr>
          <a:xfrm>
            <a:off x="1371599" y="294538"/>
            <a:ext cx="9895951" cy="1033669"/>
          </a:xfrm>
        </p:spPr>
        <p:txBody>
          <a:bodyPr>
            <a:normAutofit/>
          </a:bodyPr>
          <a:lstStyle/>
          <a:p>
            <a:pPr marR="0" lvl="1">
              <a:spcBef>
                <a:spcPts val="0"/>
              </a:spcBef>
              <a:spcAft>
                <a:spcPts val="0"/>
              </a:spcAft>
            </a:pPr>
            <a:r>
              <a:rPr lang="en-US" sz="4000" b="1">
                <a:solidFill>
                  <a:srgbClr val="FFFFFF"/>
                </a:solidFill>
                <a:latin typeface="Calibri" panose="020F0502020204030204" pitchFamily="34" charset="0"/>
                <a:ea typeface="Calibri" panose="020F0502020204030204" pitchFamily="34" charset="0"/>
                <a:cs typeface="Times New Roman" panose="02020603050405020304" pitchFamily="18" charset="0"/>
              </a:rPr>
              <a:t>Remaining issues/concerns:</a:t>
            </a:r>
            <a:endParaRPr lang="en-US" sz="4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E895A2-E1F0-453B-824B-031B3E9C8D1F}"/>
              </a:ext>
            </a:extLst>
          </p:cNvPr>
          <p:cNvSpPr>
            <a:spLocks noGrp="1"/>
          </p:cNvSpPr>
          <p:nvPr>
            <p:ph idx="1"/>
          </p:nvPr>
        </p:nvSpPr>
        <p:spPr>
          <a:xfrm>
            <a:off x="1371599" y="2318197"/>
            <a:ext cx="9724031" cy="3683358"/>
          </a:xfrm>
        </p:spPr>
        <p:txBody>
          <a:bodyPr anchor="ctr">
            <a:normAutofit/>
          </a:bodyPr>
          <a:lstStyle/>
          <a:p>
            <a:pPr lvl="1">
              <a:spcBef>
                <a:spcPts val="0"/>
              </a:spcBef>
            </a:pPr>
            <a:r>
              <a:rPr lang="en-US" sz="1600">
                <a:latin typeface="Calibri" panose="020F0502020204030204" pitchFamily="34" charset="0"/>
                <a:ea typeface="Calibri" panose="020F0502020204030204" pitchFamily="34" charset="0"/>
                <a:cs typeface="Times New Roman" panose="02020603050405020304" pitchFamily="18" charset="0"/>
              </a:rPr>
              <a:t>Under the </a:t>
            </a:r>
            <a:r>
              <a:rPr lang="en-US" sz="1600" b="1">
                <a:latin typeface="Calibri" panose="020F0502020204030204" pitchFamily="34" charset="0"/>
                <a:ea typeface="Calibri" panose="020F0502020204030204" pitchFamily="34" charset="0"/>
                <a:cs typeface="Times New Roman" panose="02020603050405020304" pitchFamily="18" charset="0"/>
              </a:rPr>
              <a:t>new Program Based Approach </a:t>
            </a:r>
            <a:r>
              <a:rPr lang="en-US" sz="1600">
                <a:latin typeface="Calibri" panose="020F0502020204030204" pitchFamily="34" charset="0"/>
                <a:ea typeface="Calibri" panose="020F0502020204030204" pitchFamily="34" charset="0"/>
                <a:cs typeface="Times New Roman" panose="02020603050405020304" pitchFamily="18" charset="0"/>
              </a:rPr>
              <a:t>to planning and budgeting, water aspects are under three different program working groups which is going to require more resources from the DPs;  </a:t>
            </a:r>
          </a:p>
          <a:p>
            <a:pPr lvl="1">
              <a:spcBef>
                <a:spcPts val="0"/>
              </a:spcBef>
            </a:pPr>
            <a:endParaRPr lang="en-US" sz="160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pPr>
            <a:r>
              <a:rPr lang="en-US" sz="1600" b="1">
                <a:latin typeface="Calibri" panose="020F0502020204030204" pitchFamily="34" charset="0"/>
                <a:ea typeface="Calibri" panose="020F0502020204030204" pitchFamily="34" charset="0"/>
                <a:cs typeface="Times New Roman" panose="02020603050405020304" pitchFamily="18" charset="0"/>
              </a:rPr>
              <a:t>Disconnect with HD partners</a:t>
            </a:r>
            <a:r>
              <a:rPr lang="en-US" sz="1600">
                <a:latin typeface="Calibri" panose="020F0502020204030204" pitchFamily="34" charset="0"/>
                <a:ea typeface="Calibri" panose="020F0502020204030204" pitchFamily="34" charset="0"/>
                <a:cs typeface="Times New Roman" panose="02020603050405020304" pitchFamily="18" charset="0"/>
              </a:rPr>
              <a:t>: Institutional wash (many schools and hospitals are either not connected to services or having poor sanitation systems); </a:t>
            </a:r>
          </a:p>
          <a:p>
            <a:pPr lvl="1">
              <a:spcBef>
                <a:spcPts val="0"/>
              </a:spcBef>
            </a:pPr>
            <a:endParaRPr lang="en-US" sz="160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pPr>
            <a:r>
              <a:rPr lang="en-US" sz="1600" b="1">
                <a:latin typeface="Calibri" panose="020F0502020204030204" pitchFamily="34" charset="0"/>
                <a:ea typeface="Calibri" panose="020F0502020204030204" pitchFamily="34" charset="0"/>
                <a:cs typeface="Times New Roman" panose="02020603050405020304" pitchFamily="18" charset="0"/>
              </a:rPr>
              <a:t>Sanitation is fragmented</a:t>
            </a:r>
            <a:r>
              <a:rPr lang="en-US" sz="1600">
                <a:latin typeface="Calibri" panose="020F0502020204030204" pitchFamily="34" charset="0"/>
                <a:ea typeface="Calibri" panose="020F0502020204030204" pitchFamily="34" charset="0"/>
                <a:cs typeface="Times New Roman" panose="02020603050405020304" pitchFamily="18" charset="0"/>
              </a:rPr>
              <a:t>, and seemingly there is no leader in its institutional development;</a:t>
            </a:r>
          </a:p>
          <a:p>
            <a:pPr lvl="1">
              <a:spcBef>
                <a:spcPts val="0"/>
              </a:spcBef>
            </a:pPr>
            <a:endParaRPr lang="en-US" sz="160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pPr>
            <a:r>
              <a:rPr lang="en-US" sz="1600" b="1">
                <a:latin typeface="Calibri" panose="020F0502020204030204" pitchFamily="34" charset="0"/>
                <a:ea typeface="Calibri" panose="020F0502020204030204" pitchFamily="34" charset="0"/>
                <a:cs typeface="Times New Roman" panose="02020603050405020304" pitchFamily="18" charset="0"/>
              </a:rPr>
              <a:t>Last mile in water and sanitation needs to be seriously considered </a:t>
            </a:r>
            <a:r>
              <a:rPr lang="en-US" sz="1600">
                <a:latin typeface="Calibri" panose="020F0502020204030204" pitchFamily="34" charset="0"/>
                <a:ea typeface="Calibri" panose="020F0502020204030204" pitchFamily="34" charset="0"/>
                <a:cs typeface="Times New Roman" panose="02020603050405020304" pitchFamily="18" charset="0"/>
              </a:rPr>
              <a:t>by the providers and DPs: many new water treatment plants and wastewater collection and treatment have been constructed; however, many of them operate below design capacity due to low/absence of connections to it;</a:t>
            </a:r>
          </a:p>
          <a:p>
            <a:pPr lvl="1">
              <a:spcBef>
                <a:spcPts val="0"/>
              </a:spcBef>
            </a:pPr>
            <a:endParaRPr lang="en-US" sz="1600">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800"/>
              </a:spcAft>
            </a:pPr>
            <a:r>
              <a:rPr lang="en-US" sz="1600" b="1">
                <a:latin typeface="Calibri" panose="020F0502020204030204" pitchFamily="34" charset="0"/>
                <a:ea typeface="Calibri" panose="020F0502020204030204" pitchFamily="34" charset="0"/>
                <a:cs typeface="Times New Roman" panose="02020603050405020304" pitchFamily="18" charset="0"/>
              </a:rPr>
              <a:t>Post-COVID-19 recovery will give a chance to review and reconsider many traditional sector development activities.</a:t>
            </a:r>
            <a:r>
              <a:rPr lang="en-US" sz="1600">
                <a:latin typeface="Calibri" panose="020F0502020204030204" pitchFamily="34" charset="0"/>
                <a:ea typeface="Calibri" panose="020F0502020204030204" pitchFamily="34" charset="0"/>
                <a:cs typeface="Times New Roman" panose="02020603050405020304" pitchFamily="18" charset="0"/>
              </a:rPr>
              <a:t> It is specifically related to the speed and efficiency of water system development and monitoring.</a:t>
            </a:r>
          </a:p>
          <a:p>
            <a:pPr marL="0" indent="0">
              <a:buNone/>
            </a:pPr>
            <a:endParaRPr lang="en-US" sz="1600"/>
          </a:p>
        </p:txBody>
      </p:sp>
    </p:spTree>
    <p:extLst>
      <p:ext uri="{BB962C8B-B14F-4D97-AF65-F5344CB8AC3E}">
        <p14:creationId xmlns:p14="http://schemas.microsoft.com/office/powerpoint/2010/main" val="1768724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2126381553441AAB919CB53585984" ma:contentTypeVersion="13" ma:contentTypeDescription="Create a new document." ma:contentTypeScope="" ma:versionID="c3455125c2eab5d1319cf11dd09ab822">
  <xsd:schema xmlns:xsd="http://www.w3.org/2001/XMLSchema" xmlns:xs="http://www.w3.org/2001/XMLSchema" xmlns:p="http://schemas.microsoft.com/office/2006/metadata/properties" xmlns:ns3="ac8e30ca-65e9-4041-b86a-4d1b6d416c33" xmlns:ns4="fb6f0dd5-0349-47c8-82f6-4423e71a7ac1" targetNamespace="http://schemas.microsoft.com/office/2006/metadata/properties" ma:root="true" ma:fieldsID="73b6feac804de13930bb136319fb5ce1" ns3:_="" ns4:_="">
    <xsd:import namespace="ac8e30ca-65e9-4041-b86a-4d1b6d416c33"/>
    <xsd:import namespace="fb6f0dd5-0349-47c8-82f6-4423e71a7a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e30ca-65e9-4041-b86a-4d1b6d416c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f0dd5-0349-47c8-82f6-4423e71a7a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13B10-2E9F-46FD-B667-31142AE3D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e30ca-65e9-4041-b86a-4d1b6d416c33"/>
    <ds:schemaRef ds:uri="fb6f0dd5-0349-47c8-82f6-4423e71a7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94E0E-1DBF-4F64-BFBB-B48B6B2C555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953F96-EC47-4D1F-BFD6-F95665B8A8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1184</Words>
  <Application>Microsoft Office PowerPoint</Application>
  <PresentationFormat>Widescreen</PresentationFormat>
  <Paragraphs>76</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Titillium</vt:lpstr>
      <vt:lpstr>Office Theme</vt:lpstr>
      <vt:lpstr>Water and Sanitation DPG</vt:lpstr>
      <vt:lpstr>PowerPoint Presentation</vt:lpstr>
      <vt:lpstr>Water and Sanitation DPG</vt:lpstr>
      <vt:lpstr>Water and Environment Sector Allocations</vt:lpstr>
      <vt:lpstr>Capital Investment in Water Infrastructure </vt:lpstr>
      <vt:lpstr>PowerPoint Presentation</vt:lpstr>
      <vt:lpstr>Moving through FY20/21</vt:lpstr>
      <vt:lpstr>Moving through FY20/21 (2)</vt:lpstr>
      <vt:lpstr>Remaining issues/concerns: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Sanitation DPG</dc:title>
  <dc:creator>Eva Liselotte Lescrauwaet</dc:creator>
  <cp:lastModifiedBy>Eva Liselotte Lescrauwaet</cp:lastModifiedBy>
  <cp:revision>1</cp:revision>
  <dcterms:created xsi:type="dcterms:W3CDTF">2021-01-18T15:34:57Z</dcterms:created>
  <dcterms:modified xsi:type="dcterms:W3CDTF">2021-01-18T15:36:07Z</dcterms:modified>
</cp:coreProperties>
</file>